
<file path=[Content_Types].xml><?xml version="1.0" encoding="utf-8"?>
<Types xmlns="http://schemas.openxmlformats.org/package/2006/content-types">
  <Default Extension="jpeg" ContentType="image/jpeg"/>
  <Default Extension="JPG" ContentType="image/.jpg"/>
  <Default Extension="png" ContentType="image/png"/>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media/image1.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p:sldMasterIdLst>
    <p:sldMasterId id="2147483648" r:id="rId1"/>
  </p:sldMasterIdLst>
  <p:notesMasterIdLst>
    <p:notesMasterId r:id="rId4"/>
  </p:notesMasterIdLst>
  <p:handoutMasterIdLst>
    <p:handoutMasterId r:id="rId15"/>
  </p:handoutMasterIdLst>
  <p:sldIdLst>
    <p:sldId id="256" r:id="rId3"/>
    <p:sldId id="264" r:id="rId5"/>
    <p:sldId id="265" r:id="rId6"/>
    <p:sldId id="272" r:id="rId7"/>
    <p:sldId id="266" r:id="rId8"/>
    <p:sldId id="281" r:id="rId9"/>
    <p:sldId id="267" r:id="rId10"/>
    <p:sldId id="271" r:id="rId11"/>
    <p:sldId id="270" r:id="rId12"/>
    <p:sldId id="268" r:id="rId13"/>
    <p:sldId id="258" r:id="rId14"/>
  </p:sldIdLst>
  <p:sldSz cx="13442950" cy="7560945"/>
  <p:notesSz cx="7099300" cy="10234295"/>
  <p:defaultTextStyle>
    <a:defPPr>
      <a:defRPr lang="en-US"/>
    </a:defPPr>
    <a:lvl1pPr marL="0" indent="0" algn="l" defTabSz="1007745" rtl="0" eaLnBrk="1" latinLnBrk="0" hangingPunct="1">
      <a:lnSpc>
        <a:spcPct val="110000"/>
      </a:lnSpc>
      <a:spcBef>
        <a:spcPts val="1400"/>
      </a:spcBef>
      <a:spcAft>
        <a:spcPts val="600"/>
      </a:spcAft>
      <a:buFont typeface="Source Sans Pro" panose="020B0604020202020204" pitchFamily="34" charset="0"/>
      <a:buNone/>
      <a:defRPr sz="1600" i="0" kern="1200">
        <a:solidFill>
          <a:schemeClr val="accent2"/>
        </a:solidFill>
        <a:latin typeface="Source Sans Pro" panose="020B0603030403020204"/>
        <a:ea typeface="+mn-ea"/>
        <a:cs typeface="+mn-cs"/>
      </a:defRPr>
    </a:lvl1pPr>
    <a:lvl2pPr marL="0" indent="0" algn="l" defTabSz="1007745" rtl="0" eaLnBrk="1" latinLnBrk="0" hangingPunct="1">
      <a:lnSpc>
        <a:spcPct val="110000"/>
      </a:lnSpc>
      <a:spcBef>
        <a:spcPts val="0"/>
      </a:spcBef>
      <a:spcAft>
        <a:spcPts val="600"/>
      </a:spcAft>
      <a:buFont typeface="Source Sans Pro" panose="020B0604020202020204" pitchFamily="34" charset="0"/>
      <a:buNone/>
      <a:defRPr sz="1600" kern="1200">
        <a:solidFill>
          <a:schemeClr val="tx1"/>
        </a:solidFill>
        <a:latin typeface="Source Sans Pro" panose="020B0604020202020204" pitchFamily="34" charset="0"/>
        <a:ea typeface="+mn-ea"/>
        <a:cs typeface="+mn-cs"/>
      </a:defRPr>
    </a:lvl2pPr>
    <a:lvl3pPr marL="179705" indent="-179705" algn="l" defTabSz="1007745" rtl="0" eaLnBrk="1" latinLnBrk="0" hangingPunct="1">
      <a:lnSpc>
        <a:spcPct val="110000"/>
      </a:lnSpc>
      <a:spcBef>
        <a:spcPts val="0"/>
      </a:spcBef>
      <a:spcAft>
        <a:spcPts val="600"/>
      </a:spcAft>
      <a:buClr>
        <a:schemeClr val="tx1"/>
      </a:buClr>
      <a:buSzPct val="75000"/>
      <a:buFont typeface="Source Sans Pro" panose="020B0604020202020204" pitchFamily="34" charset="0"/>
      <a:buChar char="•"/>
      <a:defRPr lang="en-US" sz="1600" i="0" kern="1200" dirty="0">
        <a:solidFill>
          <a:schemeClr val="tx1"/>
        </a:solidFill>
        <a:latin typeface="Source Sans Pro" panose="020B0604020202020204" pitchFamily="34" charset="0"/>
        <a:ea typeface="+mn-ea"/>
        <a:cs typeface="+mn-cs"/>
      </a:defRPr>
    </a:lvl3pPr>
    <a:lvl4pPr marL="360680" indent="-179705" algn="l" defTabSz="1007745" rtl="0" eaLnBrk="1" latinLnBrk="0" hangingPunct="1">
      <a:lnSpc>
        <a:spcPct val="110000"/>
      </a:lnSpc>
      <a:spcBef>
        <a:spcPts val="0"/>
      </a:spcBef>
      <a:spcAft>
        <a:spcPts val="600"/>
      </a:spcAft>
      <a:buClr>
        <a:schemeClr val="tx1"/>
      </a:buClr>
      <a:buSzPct val="60000"/>
      <a:buFont typeface="Wingdings" panose="05000000000000000000" pitchFamily="2" charset="2"/>
      <a:buChar char="l"/>
      <a:defRPr lang="en-US" sz="1400" kern="1200" dirty="0">
        <a:solidFill>
          <a:schemeClr val="tx1"/>
        </a:solidFill>
        <a:latin typeface="Source Sans Pro" panose="020B0604020202020204" pitchFamily="34" charset="0"/>
        <a:ea typeface="+mn-ea"/>
        <a:cs typeface="+mn-cs"/>
      </a:defRPr>
    </a:lvl4pPr>
    <a:lvl5pPr marL="539750" indent="-179705" algn="l" defTabSz="1007745" rtl="0" eaLnBrk="1" latinLnBrk="0" hangingPunct="1">
      <a:lnSpc>
        <a:spcPct val="110000"/>
      </a:lnSpc>
      <a:spcBef>
        <a:spcPts val="0"/>
      </a:spcBef>
      <a:spcAft>
        <a:spcPts val="600"/>
      </a:spcAft>
      <a:buClr>
        <a:schemeClr val="tx1"/>
      </a:buClr>
      <a:buSzPct val="60000"/>
      <a:buFont typeface="Wingdings" panose="05000000000000000000" pitchFamily="2" charset="2"/>
      <a:buChar char="l"/>
      <a:defRPr lang="en-US" sz="1200" kern="1200" baseline="0" dirty="0">
        <a:solidFill>
          <a:schemeClr val="tx1"/>
        </a:solidFill>
        <a:latin typeface="Source Sans Pro" panose="020B0604020202020204" pitchFamily="34" charset="0"/>
        <a:ea typeface="+mn-ea"/>
        <a:cs typeface="+mn-cs"/>
      </a:defRPr>
    </a:lvl5pPr>
    <a:lvl6pPr marL="0" indent="0" algn="l" defTabSz="1007745" rtl="0" eaLnBrk="1" latinLnBrk="0" hangingPunct="1">
      <a:lnSpc>
        <a:spcPct val="100000"/>
      </a:lnSpc>
      <a:spcBef>
        <a:spcPts val="1000"/>
      </a:spcBef>
      <a:spcAft>
        <a:spcPts val="200"/>
      </a:spcAft>
      <a:buClr>
        <a:schemeClr val="tx1"/>
      </a:buClr>
      <a:buSzPct val="70000"/>
      <a:buFont typeface="Wingdings" panose="05000000000000000000" pitchFamily="2" charset="2"/>
      <a:buNone/>
      <a:defRPr lang="en-US" sz="1600" i="0" kern="1200" dirty="0">
        <a:solidFill>
          <a:schemeClr val="tx1"/>
        </a:solidFill>
        <a:latin typeface="Source Sans Pro" panose="020B0603030403020204"/>
        <a:ea typeface="+mn-ea"/>
        <a:cs typeface="+mn-cs"/>
      </a:defRPr>
    </a:lvl6pPr>
    <a:lvl7pPr marL="0" indent="0" algn="l" defTabSz="1007745" rtl="0" eaLnBrk="1" latinLnBrk="0" hangingPunct="1">
      <a:lnSpc>
        <a:spcPct val="110000"/>
      </a:lnSpc>
      <a:spcBef>
        <a:spcPts val="600"/>
      </a:spcBef>
      <a:spcAft>
        <a:spcPts val="200"/>
      </a:spcAft>
      <a:buClr>
        <a:schemeClr val="tx1"/>
      </a:buClr>
      <a:buSzPct val="70000"/>
      <a:buFont typeface="Wingdings" panose="05000000000000000000" pitchFamily="2" charset="2"/>
      <a:buNone/>
      <a:defRPr lang="en-US" sz="1600" b="0" i="1" kern="1200" baseline="0" dirty="0">
        <a:solidFill>
          <a:schemeClr val="accent3"/>
        </a:solidFill>
        <a:latin typeface="Georgia" panose="02040502050405020303" pitchFamily="18" charset="0"/>
        <a:ea typeface="+mn-ea"/>
        <a:cs typeface="+mn-cs"/>
      </a:defRPr>
    </a:lvl7pPr>
    <a:lvl8pPr marL="0" indent="0" algn="l" defTabSz="1007745" rtl="0" eaLnBrk="1" latinLnBrk="0" hangingPunct="1">
      <a:lnSpc>
        <a:spcPct val="110000"/>
      </a:lnSpc>
      <a:spcBef>
        <a:spcPts val="200"/>
      </a:spcBef>
      <a:buFont typeface="Source Sans Pro" panose="020B0604020202020204" pitchFamily="34" charset="0"/>
      <a:buNone/>
      <a:defRPr sz="1000" kern="1200" baseline="0">
        <a:solidFill>
          <a:schemeClr val="tx1"/>
        </a:solidFill>
        <a:latin typeface="+mj-lt"/>
        <a:ea typeface="+mn-ea"/>
        <a:cs typeface="+mn-cs"/>
      </a:defRPr>
    </a:lvl8pPr>
    <a:lvl9pPr marL="179705" indent="-179705" algn="l" defTabSz="1007745" rtl="0" eaLnBrk="1" latinLnBrk="0" hangingPunct="1">
      <a:lnSpc>
        <a:spcPct val="110000"/>
      </a:lnSpc>
      <a:spcBef>
        <a:spcPts val="0"/>
      </a:spcBef>
      <a:spcAft>
        <a:spcPts val="0"/>
      </a:spcAft>
      <a:buFont typeface="+mj-lt"/>
      <a:defRPr sz="1000" i="0" kern="1200">
        <a:solidFill>
          <a:schemeClr val="tx1"/>
        </a:solidFill>
        <a:latin typeface="Source Sans Pro" panose="020B0604020202020204" pitchFamily="34"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A1E26"/>
    <a:srgbClr val="92D050"/>
    <a:srgbClr val="FFFF00"/>
    <a:srgbClr val="001437"/>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507" autoAdjust="0"/>
    <p:restoredTop sz="93547" autoAdjust="0"/>
  </p:normalViewPr>
  <p:slideViewPr>
    <p:cSldViewPr>
      <p:cViewPr varScale="1">
        <p:scale>
          <a:sx n="70" d="100"/>
          <a:sy n="70" d="100"/>
        </p:scale>
        <p:origin x="1306" y="58"/>
      </p:cViewPr>
      <p:guideLst/>
    </p:cSldViewPr>
  </p:slideViewPr>
  <p:outlineViewPr>
    <p:cViewPr>
      <p:scale>
        <a:sx n="33" d="100"/>
        <a:sy n="33" d="100"/>
      </p:scale>
      <p:origin x="0" y="0"/>
    </p:cViewPr>
  </p:outlineViewPr>
  <p:notesTextViewPr>
    <p:cViewPr>
      <p:scale>
        <a:sx n="1" d="1"/>
        <a:sy n="1" d="1"/>
      </p:scale>
      <p:origin x="0" y="0"/>
    </p:cViewPr>
  </p:notesTextViewPr>
  <p:sorterViewPr>
    <p:cViewPr varScale="1">
      <p:scale>
        <a:sx n="1" d="1"/>
        <a:sy n="1" d="1"/>
      </p:scale>
      <p:origin x="0" y="0"/>
    </p:cViewPr>
  </p:sorterViewPr>
  <p:notesViewPr>
    <p:cSldViewPr showGuides="1">
      <p:cViewPr varScale="1">
        <p:scale>
          <a:sx n="65" d="100"/>
          <a:sy n="65" d="100"/>
        </p:scale>
        <p:origin x="3557" y="45"/>
      </p:cViewPr>
      <p:guideLst>
        <p:guide orient="horz" pos="3298"/>
        <p:guide pos="2245"/>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8" Type="http://schemas.openxmlformats.org/officeDocument/2006/relationships/tableStyles" Target="tableStyles.xml"/><Relationship Id="rId17" Type="http://schemas.openxmlformats.org/officeDocument/2006/relationships/viewProps" Target="viewProps.xml"/><Relationship Id="rId16" Type="http://schemas.openxmlformats.org/officeDocument/2006/relationships/presProps" Target="presProps.xml"/><Relationship Id="rId15" Type="http://schemas.openxmlformats.org/officeDocument/2006/relationships/handoutMaster" Target="handoutMasters/handoutMaster1.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3076363" cy="513508"/>
          </a:xfrm>
          <a:prstGeom prst="rect">
            <a:avLst/>
          </a:prstGeom>
        </p:spPr>
        <p:txBody>
          <a:bodyPr vert="horz" lIns="94768" tIns="47384" rIns="94768" bIns="47384" rtlCol="0"/>
          <a:lstStyle>
            <a:lvl1pPr algn="l">
              <a:defRPr sz="1200"/>
            </a:lvl1pPr>
          </a:lstStyle>
          <a:p>
            <a:endParaRPr lang="en-US" dirty="0">
              <a:latin typeface="Source Sans Pro" panose="020B0604020202020204" pitchFamily="34" charset="0"/>
            </a:endParaRPr>
          </a:p>
        </p:txBody>
      </p:sp>
      <p:sp>
        <p:nvSpPr>
          <p:cNvPr id="3" name="Date Placeholder 2"/>
          <p:cNvSpPr>
            <a:spLocks noGrp="1"/>
          </p:cNvSpPr>
          <p:nvPr>
            <p:ph type="dt" sz="quarter" idx="1"/>
          </p:nvPr>
        </p:nvSpPr>
        <p:spPr>
          <a:xfrm>
            <a:off x="4021295" y="0"/>
            <a:ext cx="3076363" cy="513508"/>
          </a:xfrm>
          <a:prstGeom prst="rect">
            <a:avLst/>
          </a:prstGeom>
        </p:spPr>
        <p:txBody>
          <a:bodyPr vert="horz" lIns="94768" tIns="47384" rIns="94768" bIns="47384" rtlCol="0"/>
          <a:lstStyle>
            <a:lvl1pPr algn="r">
              <a:defRPr sz="1200"/>
            </a:lvl1pPr>
          </a:lstStyle>
          <a:p>
            <a:fld id="{6ECACE04-D484-4BAB-9B99-9EC584792F05}" type="datetimeFigureOut">
              <a:rPr lang="en-US">
                <a:latin typeface="Source Sans Pro" panose="020B0604020202020204" pitchFamily="34" charset="0"/>
              </a:rPr>
            </a:fld>
            <a:endParaRPr lang="en-US" dirty="0">
              <a:latin typeface="Source Sans Pro" panose="020B0604020202020204" pitchFamily="34" charset="0"/>
            </a:endParaRPr>
          </a:p>
        </p:txBody>
      </p:sp>
      <p:sp>
        <p:nvSpPr>
          <p:cNvPr id="4" name="Footer Placeholder 3"/>
          <p:cNvSpPr>
            <a:spLocks noGrp="1"/>
          </p:cNvSpPr>
          <p:nvPr>
            <p:ph type="ftr" sz="quarter" idx="2"/>
          </p:nvPr>
        </p:nvSpPr>
        <p:spPr>
          <a:xfrm>
            <a:off x="1" y="9721107"/>
            <a:ext cx="3076363" cy="513507"/>
          </a:xfrm>
          <a:prstGeom prst="rect">
            <a:avLst/>
          </a:prstGeom>
        </p:spPr>
        <p:txBody>
          <a:bodyPr vert="horz" lIns="94768" tIns="47384" rIns="94768" bIns="47384" rtlCol="0" anchor="b"/>
          <a:lstStyle>
            <a:lvl1pPr algn="l">
              <a:defRPr sz="1200"/>
            </a:lvl1pPr>
          </a:lstStyle>
          <a:p>
            <a:endParaRPr lang="en-US" dirty="0">
              <a:latin typeface="Source Sans Pro" panose="020B0604020202020204" pitchFamily="34" charset="0"/>
            </a:endParaRPr>
          </a:p>
        </p:txBody>
      </p:sp>
      <p:sp>
        <p:nvSpPr>
          <p:cNvPr id="5" name="Slide Number Placeholder 4"/>
          <p:cNvSpPr>
            <a:spLocks noGrp="1"/>
          </p:cNvSpPr>
          <p:nvPr>
            <p:ph type="sldNum" sz="quarter" idx="3"/>
          </p:nvPr>
        </p:nvSpPr>
        <p:spPr>
          <a:xfrm>
            <a:off x="4021295" y="9721107"/>
            <a:ext cx="3076363" cy="513507"/>
          </a:xfrm>
          <a:prstGeom prst="rect">
            <a:avLst/>
          </a:prstGeom>
        </p:spPr>
        <p:txBody>
          <a:bodyPr vert="horz" lIns="94768" tIns="47384" rIns="94768" bIns="47384" rtlCol="0" anchor="b"/>
          <a:lstStyle>
            <a:lvl1pPr algn="r">
              <a:defRPr sz="1200"/>
            </a:lvl1pPr>
          </a:lstStyle>
          <a:p>
            <a:fld id="{8A8432F5-785B-4AA7-93A0-3048F00B2E4C}" type="slidenum">
              <a:rPr lang="en-US">
                <a:latin typeface="Source Sans Pro" panose="020B0604020202020204" pitchFamily="34" charset="0"/>
              </a:rPr>
            </a:fld>
            <a:endParaRPr lang="en-US" dirty="0">
              <a:latin typeface="Source Sans Pro" panose="020B0604020202020204" pitchFamily="34" charset="0"/>
            </a:endParaRPr>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svg>
</file>

<file path=ppt/media/image10.jpeg>
</file>

<file path=ppt/media/image11.png>
</file>

<file path=ppt/media/image12.png>
</file>

<file path=ppt/media/image13.png>
</file>

<file path=ppt/media/image14.png>
</file>

<file path=ppt/media/image15.GIF>
</file>

<file path=ppt/media/image16.GIF>
</file>

<file path=ppt/media/image2.png>
</file>

<file path=ppt/media/image3.pn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3076363" cy="511731"/>
          </a:xfrm>
          <a:prstGeom prst="rect">
            <a:avLst/>
          </a:prstGeom>
        </p:spPr>
        <p:txBody>
          <a:bodyPr vert="horz" lIns="94768" tIns="47384" rIns="94768" bIns="47384" rtlCol="0"/>
          <a:lstStyle>
            <a:lvl1pPr algn="l">
              <a:defRPr sz="1200">
                <a:latin typeface="Source Sans Pro" panose="020B0604020202020204" pitchFamily="34" charset="0"/>
              </a:defRPr>
            </a:lvl1pPr>
          </a:lstStyle>
          <a:p>
            <a:endParaRPr lang="en-US" dirty="0"/>
          </a:p>
        </p:txBody>
      </p:sp>
      <p:sp>
        <p:nvSpPr>
          <p:cNvPr id="3" name="Date Placeholder 2"/>
          <p:cNvSpPr>
            <a:spLocks noGrp="1"/>
          </p:cNvSpPr>
          <p:nvPr>
            <p:ph type="dt" idx="1"/>
          </p:nvPr>
        </p:nvSpPr>
        <p:spPr>
          <a:xfrm>
            <a:off x="4021295" y="0"/>
            <a:ext cx="3076363" cy="511731"/>
          </a:xfrm>
          <a:prstGeom prst="rect">
            <a:avLst/>
          </a:prstGeom>
        </p:spPr>
        <p:txBody>
          <a:bodyPr vert="horz" lIns="94768" tIns="47384" rIns="94768" bIns="47384" rtlCol="0"/>
          <a:lstStyle>
            <a:lvl1pPr algn="r">
              <a:defRPr sz="1200">
                <a:latin typeface="Source Sans Pro" panose="020B0604020202020204" pitchFamily="34" charset="0"/>
              </a:defRPr>
            </a:lvl1pPr>
          </a:lstStyle>
          <a:p>
            <a:fld id="{539D999F-F868-4432-A6C8-4E530226A2F6}" type="datetimeFigureOut">
              <a:rPr lang="en-US" smtClean="0"/>
            </a:fld>
            <a:endParaRPr lang="en-US" dirty="0"/>
          </a:p>
        </p:txBody>
      </p:sp>
      <p:sp>
        <p:nvSpPr>
          <p:cNvPr id="4" name="Slide Image Placeholder 3"/>
          <p:cNvSpPr>
            <a:spLocks noGrp="1" noRot="1" noChangeAspect="1"/>
          </p:cNvSpPr>
          <p:nvPr>
            <p:ph type="sldImg" idx="2"/>
          </p:nvPr>
        </p:nvSpPr>
        <p:spPr>
          <a:xfrm>
            <a:off x="139700" y="768350"/>
            <a:ext cx="6819900" cy="3836988"/>
          </a:xfrm>
          <a:prstGeom prst="rect">
            <a:avLst/>
          </a:prstGeom>
          <a:noFill/>
          <a:ln w="6350">
            <a:solidFill>
              <a:prstClr val="black"/>
            </a:solidFill>
          </a:ln>
        </p:spPr>
        <p:txBody>
          <a:bodyPr vert="horz" lIns="94768" tIns="47384" rIns="94768" bIns="47384" rtlCol="0" anchor="ctr"/>
          <a:lstStyle/>
          <a:p>
            <a:endParaRPr lang="en-US" dirty="0"/>
          </a:p>
        </p:txBody>
      </p:sp>
      <p:sp>
        <p:nvSpPr>
          <p:cNvPr id="5" name="Notes Placeholder 4"/>
          <p:cNvSpPr>
            <a:spLocks noGrp="1"/>
          </p:cNvSpPr>
          <p:nvPr>
            <p:ph type="body" sz="quarter" idx="3"/>
          </p:nvPr>
        </p:nvSpPr>
        <p:spPr>
          <a:xfrm>
            <a:off x="709931" y="4861442"/>
            <a:ext cx="5679440" cy="4605576"/>
          </a:xfrm>
          <a:prstGeom prst="rect">
            <a:avLst/>
          </a:prstGeom>
        </p:spPr>
        <p:txBody>
          <a:bodyPr vert="horz" lIns="94768" tIns="47384" rIns="94768" bIns="47384" rtlCol="0"/>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6" name="Footer Placeholder 5"/>
          <p:cNvSpPr>
            <a:spLocks noGrp="1"/>
          </p:cNvSpPr>
          <p:nvPr>
            <p:ph type="ftr" sz="quarter" idx="4"/>
          </p:nvPr>
        </p:nvSpPr>
        <p:spPr>
          <a:xfrm>
            <a:off x="1" y="9721106"/>
            <a:ext cx="3076363" cy="511731"/>
          </a:xfrm>
          <a:prstGeom prst="rect">
            <a:avLst/>
          </a:prstGeom>
        </p:spPr>
        <p:txBody>
          <a:bodyPr vert="horz" lIns="94768" tIns="47384" rIns="94768" bIns="47384" rtlCol="0" anchor="b"/>
          <a:lstStyle>
            <a:lvl1pPr algn="l">
              <a:defRPr sz="1200">
                <a:latin typeface="Source Sans Pro" panose="020B0604020202020204" pitchFamily="34" charset="0"/>
              </a:defRPr>
            </a:lvl1pPr>
          </a:lstStyle>
          <a:p>
            <a:endParaRPr lang="en-US" dirty="0"/>
          </a:p>
        </p:txBody>
      </p:sp>
      <p:sp>
        <p:nvSpPr>
          <p:cNvPr id="7" name="Slide Number Placeholder 6"/>
          <p:cNvSpPr>
            <a:spLocks noGrp="1"/>
          </p:cNvSpPr>
          <p:nvPr>
            <p:ph type="sldNum" sz="quarter" idx="5"/>
          </p:nvPr>
        </p:nvSpPr>
        <p:spPr>
          <a:xfrm>
            <a:off x="4021295" y="9721106"/>
            <a:ext cx="3076363" cy="511731"/>
          </a:xfrm>
          <a:prstGeom prst="rect">
            <a:avLst/>
          </a:prstGeom>
        </p:spPr>
        <p:txBody>
          <a:bodyPr vert="horz" lIns="94768" tIns="47384" rIns="94768" bIns="47384" rtlCol="0" anchor="b"/>
          <a:lstStyle>
            <a:lvl1pPr algn="r">
              <a:defRPr sz="1200">
                <a:latin typeface="Source Sans Pro" panose="020B0604020202020204" pitchFamily="34" charset="0"/>
              </a:defRPr>
            </a:lvl1pPr>
          </a:lstStyle>
          <a:p>
            <a:fld id="{60DB4552-3D69-4E2D-A256-245DD04F23B6}" type="slidenum">
              <a:rPr lang="en-US" smtClean="0"/>
            </a:fld>
            <a:endParaRPr lang="en-US"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Source Sans Pro" panose="020B0604020202020204" pitchFamily="34" charset="0"/>
        <a:ea typeface="+mn-ea"/>
        <a:cs typeface="+mn-cs"/>
      </a:defRPr>
    </a:lvl1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9700" y="768350"/>
            <a:ext cx="6819900" cy="3836988"/>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0DB4552-3D69-4E2D-A256-245DD04F23B6}" type="slidenum">
              <a:rPr lang="en-US" smtClean="0"/>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72" name="Shape 72"/>
        <p:cNvGrpSpPr/>
        <p:nvPr/>
      </p:nvGrpSpPr>
      <p:grpSpPr>
        <a:xfrm>
          <a:off x="0" y="0"/>
          <a:ext cx="0" cy="0"/>
          <a:chOff x="0" y="0"/>
          <a:chExt cx="0" cy="0"/>
        </a:xfrm>
      </p:grpSpPr>
      <p:sp>
        <p:nvSpPr>
          <p:cNvPr id="73" name="Google Shape;73;g90b91ea610_0_2434:notes"/>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4" name="Google Shape;74;g90b91ea610_0_2434:notes"/>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9700" y="768350"/>
            <a:ext cx="6819900" cy="3836988"/>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0DB4552-3D69-4E2D-A256-245DD04F23B6}" type="slidenum">
              <a:rPr lang="en-US" smtClean="0"/>
            </a:fld>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4" Type="http://schemas.openxmlformats.org/officeDocument/2006/relationships/image" Target="../media/image1.sv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4" Type="http://schemas.openxmlformats.org/officeDocument/2006/relationships/image" Target="../media/image1.svg"/><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4" Type="http://schemas.openxmlformats.org/officeDocument/2006/relationships/image" Target="../media/image1.svg"/><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4" Type="http://schemas.openxmlformats.org/officeDocument/2006/relationships/image" Target="../media/image1.svg"/><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showMasterSp="0" userDrawn="1">
  <p:cSld name="Cover Slide">
    <p:spTree>
      <p:nvGrpSpPr>
        <p:cNvPr id="1" name=""/>
        <p:cNvGrpSpPr/>
        <p:nvPr/>
      </p:nvGrpSpPr>
      <p:grpSpPr>
        <a:xfrm>
          <a:off x="0" y="0"/>
          <a:ext cx="0" cy="0"/>
          <a:chOff x="0" y="0"/>
          <a:chExt cx="0" cy="0"/>
        </a:xfrm>
      </p:grpSpPr>
      <p:pic>
        <p:nvPicPr>
          <p:cNvPr id="3" name="Picture 2" descr="A picture containing text, clock&#10;&#10;Description automatically generated"/>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05" y="0"/>
            <a:ext cx="13440939" cy="7561263"/>
          </a:xfrm>
          <a:prstGeom prst="rect">
            <a:avLst/>
          </a:prstGeom>
        </p:spPr>
      </p:pic>
      <p:grpSp>
        <p:nvGrpSpPr>
          <p:cNvPr id="37" name="Spacers"/>
          <p:cNvGrpSpPr/>
          <p:nvPr userDrawn="1"/>
        </p:nvGrpSpPr>
        <p:grpSpPr>
          <a:xfrm>
            <a:off x="-3008680" y="0"/>
            <a:ext cx="19460631" cy="0"/>
            <a:chOff x="-2393300" y="108223"/>
            <a:chExt cx="15480256" cy="0"/>
          </a:xfrm>
        </p:grpSpPr>
        <p:cxnSp>
          <p:nvCxnSpPr>
            <p:cNvPr id="38" name="Left"/>
            <p:cNvCxnSpPr/>
            <p:nvPr userDrawn="1"/>
          </p:nvCxnSpPr>
          <p:spPr>
            <a:xfrm>
              <a:off x="-2393300" y="108223"/>
              <a:ext cx="2304256" cy="0"/>
            </a:xfrm>
            <a:prstGeom prst="line">
              <a:avLst/>
            </a:prstGeom>
            <a:ln>
              <a:solidFill>
                <a:srgbClr val="E6E6E6"/>
              </a:solidFill>
            </a:ln>
          </p:spPr>
          <p:style>
            <a:lnRef idx="1">
              <a:schemeClr val="accent1"/>
            </a:lnRef>
            <a:fillRef idx="0">
              <a:schemeClr val="accent1"/>
            </a:fillRef>
            <a:effectRef idx="0">
              <a:schemeClr val="accent1"/>
            </a:effectRef>
            <a:fontRef idx="minor">
              <a:schemeClr val="tx1"/>
            </a:fontRef>
          </p:style>
        </p:cxnSp>
        <p:cxnSp>
          <p:nvCxnSpPr>
            <p:cNvPr id="39" name="Right"/>
            <p:cNvCxnSpPr/>
            <p:nvPr userDrawn="1"/>
          </p:nvCxnSpPr>
          <p:spPr>
            <a:xfrm>
              <a:off x="10782700" y="108223"/>
              <a:ext cx="2304256" cy="0"/>
            </a:xfrm>
            <a:prstGeom prst="line">
              <a:avLst/>
            </a:prstGeom>
            <a:ln>
              <a:solidFill>
                <a:srgbClr val="E6E6E6"/>
              </a:solidFill>
            </a:ln>
          </p:spPr>
          <p:style>
            <a:lnRef idx="1">
              <a:schemeClr val="accent1"/>
            </a:lnRef>
            <a:fillRef idx="0">
              <a:schemeClr val="accent1"/>
            </a:fillRef>
            <a:effectRef idx="0">
              <a:schemeClr val="accent1"/>
            </a:effectRef>
            <a:fontRef idx="minor">
              <a:schemeClr val="tx1"/>
            </a:fontRef>
          </p:style>
        </p:cxnSp>
      </p:grpSp>
      <p:sp>
        <p:nvSpPr>
          <p:cNvPr id="41" name="Watermark"/>
          <p:cNvSpPr txBox="1"/>
          <p:nvPr userDrawn="1"/>
        </p:nvSpPr>
        <p:spPr>
          <a:xfrm>
            <a:off x="432000" y="7146000"/>
            <a:ext cx="3168000" cy="384914"/>
          </a:xfrm>
          <a:prstGeom prst="rect">
            <a:avLst/>
          </a:prstGeom>
          <a:noFill/>
        </p:spPr>
        <p:txBody>
          <a:bodyPr wrap="square" lIns="0" tIns="0" rIns="0" bIns="0" rtlCol="0">
            <a:spAutoFit/>
          </a:bodyPr>
          <a:lstStyle/>
          <a:p>
            <a:endParaRPr lang="en-US" sz="2400" noProof="0" dirty="0">
              <a:solidFill>
                <a:schemeClr val="accent4"/>
              </a:solidFill>
              <a:latin typeface="Source Sans Pro" panose="020B0604020202020204" pitchFamily="34" charset="0"/>
              <a:ea typeface="Source Sans Pro Light" panose="020B0906030804020204" pitchFamily="34" charset="0"/>
              <a:cs typeface="Arial" panose="020B0604020202020204" pitchFamily="34" charset="0"/>
            </a:endParaRPr>
          </a:p>
        </p:txBody>
      </p:sp>
      <p:sp>
        <p:nvSpPr>
          <p:cNvPr id="136" name="text" descr="{&quot;templafy&quot;:{&quot;id&quot;:&quot;cefa8c17-d990-4d73-9dd6-37d0bc623655&quot;}}" title="text"/>
          <p:cNvSpPr>
            <a:spLocks noGrp="1"/>
          </p:cNvSpPr>
          <p:nvPr>
            <p:ph type="body" sz="quarter" idx="11" hasCustomPrompt="1"/>
          </p:nvPr>
        </p:nvSpPr>
        <p:spPr>
          <a:xfrm>
            <a:off x="6433443" y="6228000"/>
            <a:ext cx="6292556" cy="360000"/>
          </a:xfrm>
          <a:prstGeom prst="rect">
            <a:avLst/>
          </a:prstGeom>
        </p:spPr>
        <p:txBody>
          <a:bodyPr anchor="t"/>
          <a:lstStyle>
            <a:lvl1pPr algn="r">
              <a:defRPr sz="2400" b="0">
                <a:solidFill>
                  <a:srgbClr val="F9AE91"/>
                </a:solidFill>
                <a:latin typeface="+mj-lt"/>
              </a:defRPr>
            </a:lvl1pPr>
          </a:lstStyle>
          <a:p>
            <a:pPr lvl="0"/>
            <a:r>
              <a:rPr lang="en-US" dirty="0"/>
              <a:t>Click to add presentation sub-title</a:t>
            </a:r>
            <a:endParaRPr lang="en-US" dirty="0"/>
          </a:p>
        </p:txBody>
      </p:sp>
      <p:sp>
        <p:nvSpPr>
          <p:cNvPr id="135" name="text" descr="{&quot;templafy&quot;:{&quot;id&quot;:&quot;3fdb5e0c-4070-434d-99e6-bb344f155e44&quot;}}" title="text"/>
          <p:cNvSpPr>
            <a:spLocks noGrp="1"/>
          </p:cNvSpPr>
          <p:nvPr>
            <p:ph type="body" sz="quarter" idx="10" hasCustomPrompt="1"/>
          </p:nvPr>
        </p:nvSpPr>
        <p:spPr>
          <a:xfrm>
            <a:off x="6433443" y="5760000"/>
            <a:ext cx="6292556" cy="444603"/>
          </a:xfrm>
          <a:prstGeom prst="rect">
            <a:avLst/>
          </a:prstGeom>
        </p:spPr>
        <p:txBody>
          <a:bodyPr anchor="b"/>
          <a:lstStyle>
            <a:lvl1pPr algn="r">
              <a:defRPr sz="2800">
                <a:solidFill>
                  <a:schemeClr val="tx2"/>
                </a:solidFill>
                <a:latin typeface="+mj-lt"/>
              </a:defRPr>
            </a:lvl1pPr>
          </a:lstStyle>
          <a:p>
            <a:pPr lvl="0"/>
            <a:r>
              <a:rPr lang="en-US" dirty="0"/>
              <a:t>Click to add presentation title</a:t>
            </a:r>
            <a:endParaRPr lang="en-US" dirty="0"/>
          </a:p>
        </p:txBody>
      </p:sp>
      <p:sp>
        <p:nvSpPr>
          <p:cNvPr id="16" name="image" descr="{&quot;templafy&quot;:{&quot;id&quot;:&quot;0f4d98c9-ac35-4c7e-a25c-9297298baeef&quot;}}" title="Form.ChooseProduct_Tertiary.ProductLogo"/>
          <p:cNvSpPr/>
          <p:nvPr userDrawn="1"/>
        </p:nvSpPr>
        <p:spPr>
          <a:xfrm>
            <a:off x="9709016" y="4212679"/>
            <a:ext cx="900000" cy="900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image" descr="{&quot;templafy&quot;:{&quot;id&quot;:&quot;5cc30238-6e06-447f-bcad-587afb6b23c7&quot;}}" title="Form.ChoosePoroduct_Secondary.ProductLogo"/>
          <p:cNvSpPr/>
          <p:nvPr userDrawn="1"/>
        </p:nvSpPr>
        <p:spPr>
          <a:xfrm>
            <a:off x="10767508" y="4212679"/>
            <a:ext cx="900000" cy="900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image" descr="{&quot;templafy&quot;:{&quot;id&quot;:&quot;53c951d2-f0d5-4a01-bb44-0e64ea46cde6&quot;}}" title="Form.ChooseProduct_Primary.ProductLogo"/>
          <p:cNvSpPr/>
          <p:nvPr userDrawn="1"/>
        </p:nvSpPr>
        <p:spPr>
          <a:xfrm>
            <a:off x="11826000" y="4212679"/>
            <a:ext cx="900000" cy="900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text" descr="{&quot;templafy&quot;:{&quot;id&quot;:&quot;94371643-c78b-41c8-8009-cd5c66447b62&quot;}}" title="Form.PowerPointClient"/>
          <p:cNvSpPr txBox="1"/>
          <p:nvPr userDrawn="1"/>
        </p:nvSpPr>
        <p:spPr>
          <a:xfrm>
            <a:off x="2465999" y="6712794"/>
            <a:ext cx="10260000" cy="360000"/>
          </a:xfrm>
          <a:prstGeom prst="rect">
            <a:avLst/>
          </a:prstGeom>
          <a:noFill/>
        </p:spPr>
        <p:txBody>
          <a:bodyPr vert="horz" lIns="0" tIns="0" rIns="0" bIns="0" rtlCol="0" anchor="ctr">
            <a:noAutofit/>
          </a:bodyPr>
          <a:lstStyle>
            <a:lvl1pPr lvl="0" algn="r" defTabSz="1267460">
              <a:spcBef>
                <a:spcPts val="1800"/>
              </a:spcBef>
              <a:defRPr sz="2400" b="0" i="1" baseline="0">
                <a:solidFill>
                  <a:schemeClr val="accent3"/>
                </a:solidFill>
                <a:latin typeface="Georgia" panose="02040502050405020303" pitchFamily="18" charset="0"/>
              </a:defRPr>
            </a:lvl1pPr>
            <a:lvl2pPr defTabSz="1267460">
              <a:defRPr sz="2000">
                <a:latin typeface="+mn-lt"/>
              </a:defRPr>
            </a:lvl2pPr>
            <a:lvl3pPr marL="215900" indent="-215900" defTabSz="1267460">
              <a:buSzPct val="80000"/>
              <a:buFont typeface="Wingdings 2" panose="05020102010507070707" pitchFamily="18" charset="2"/>
              <a:buChar char=""/>
              <a:defRPr sz="2000">
                <a:latin typeface="+mn-lt"/>
              </a:defRPr>
            </a:lvl3pPr>
            <a:lvl4pPr marL="431800" indent="-215900" defTabSz="1267460">
              <a:buSzPct val="80000"/>
              <a:buFont typeface="Source Sans Pro" panose="020B0604020202020204" pitchFamily="34" charset="0"/>
              <a:buChar char="—"/>
              <a:defRPr sz="1800">
                <a:latin typeface="+mn-lt"/>
              </a:defRPr>
            </a:lvl4pPr>
            <a:lvl5pPr marL="647700" indent="-215900" defTabSz="1267460">
              <a:buSzPct val="80000"/>
              <a:buFont typeface="Source Sans Pro" panose="020B0604020202020204" pitchFamily="34" charset="0"/>
              <a:buChar char="—"/>
              <a:defRPr sz="1600">
                <a:latin typeface="+mn-lt"/>
              </a:defRPr>
            </a:lvl5pPr>
            <a:lvl6pPr defTabSz="1267460">
              <a:spcBef>
                <a:spcPts val="600"/>
              </a:spcBef>
              <a:spcAft>
                <a:spcPts val="300"/>
              </a:spcAft>
              <a:defRPr sz="2000" b="1">
                <a:latin typeface="+mn-lt"/>
                <a:cs typeface="Segoe UI Semibold" panose="020B0702040204020203" pitchFamily="34" charset="0"/>
              </a:defRPr>
            </a:lvl6pPr>
            <a:lvl7pPr defTabSz="1267460">
              <a:spcAft>
                <a:spcPts val="300"/>
              </a:spcAft>
              <a:defRPr sz="2000"/>
            </a:lvl7pPr>
            <a:lvl8pPr defTabSz="1267460">
              <a:spcBef>
                <a:spcPts val="300"/>
              </a:spcBef>
              <a:defRPr sz="1200" b="1">
                <a:latin typeface="+mn-lt"/>
              </a:defRPr>
            </a:lvl8pPr>
            <a:lvl9pPr marL="215900" indent="-215900" defTabSz="1267460">
              <a:defRPr sz="1200">
                <a:latin typeface="+mn-lt"/>
              </a:defRPr>
            </a:lvl9pPr>
          </a:lstStyle>
          <a:p>
            <a:pPr lvl="0"/>
            <a:endParaRPr lang="en-US" dirty="0">
              <a:solidFill>
                <a:schemeClr val="accent3"/>
              </a:solidFill>
              <a:latin typeface="+mj-lt"/>
            </a:endParaRPr>
          </a:p>
        </p:txBody>
      </p:sp>
      <p:pic>
        <p:nvPicPr>
          <p:cNvPr id="30" name="Graphic 29"/>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132075" y="3517543"/>
            <a:ext cx="2593924" cy="508357"/>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showMasterSp="0" userDrawn="1">
  <p:cSld name="Section Divider ">
    <p:spTree>
      <p:nvGrpSpPr>
        <p:cNvPr id="1" name=""/>
        <p:cNvGrpSpPr/>
        <p:nvPr/>
      </p:nvGrpSpPr>
      <p:grpSpPr>
        <a:xfrm>
          <a:off x="0" y="0"/>
          <a:ext cx="0" cy="0"/>
          <a:chOff x="0" y="0"/>
          <a:chExt cx="0" cy="0"/>
        </a:xfrm>
      </p:grpSpPr>
      <p:pic>
        <p:nvPicPr>
          <p:cNvPr id="5" name="Picture 4" descr="Logo&#10;&#10;Description automatically generated"/>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05" y="0"/>
            <a:ext cx="13440939" cy="7561263"/>
          </a:xfrm>
          <a:prstGeom prst="rect">
            <a:avLst/>
          </a:prstGeom>
        </p:spPr>
      </p:pic>
      <p:grpSp>
        <p:nvGrpSpPr>
          <p:cNvPr id="19" name="Spacers"/>
          <p:cNvGrpSpPr/>
          <p:nvPr userDrawn="1"/>
        </p:nvGrpSpPr>
        <p:grpSpPr>
          <a:xfrm>
            <a:off x="-3008680" y="0"/>
            <a:ext cx="19460631" cy="0"/>
            <a:chOff x="-2393300" y="108223"/>
            <a:chExt cx="15480256" cy="0"/>
          </a:xfrm>
        </p:grpSpPr>
        <p:cxnSp>
          <p:nvCxnSpPr>
            <p:cNvPr id="20" name="Left"/>
            <p:cNvCxnSpPr/>
            <p:nvPr userDrawn="1"/>
          </p:nvCxnSpPr>
          <p:spPr>
            <a:xfrm>
              <a:off x="-2393300" y="108223"/>
              <a:ext cx="2304256" cy="0"/>
            </a:xfrm>
            <a:prstGeom prst="line">
              <a:avLst/>
            </a:prstGeom>
            <a:ln>
              <a:solidFill>
                <a:srgbClr val="E6E6E6"/>
              </a:solidFill>
            </a:ln>
          </p:spPr>
          <p:style>
            <a:lnRef idx="1">
              <a:schemeClr val="accent1"/>
            </a:lnRef>
            <a:fillRef idx="0">
              <a:schemeClr val="accent1"/>
            </a:fillRef>
            <a:effectRef idx="0">
              <a:schemeClr val="accent1"/>
            </a:effectRef>
            <a:fontRef idx="minor">
              <a:schemeClr val="tx1"/>
            </a:fontRef>
          </p:style>
        </p:cxnSp>
        <p:cxnSp>
          <p:nvCxnSpPr>
            <p:cNvPr id="21" name="Right"/>
            <p:cNvCxnSpPr/>
            <p:nvPr userDrawn="1"/>
          </p:nvCxnSpPr>
          <p:spPr>
            <a:xfrm>
              <a:off x="10782700" y="108223"/>
              <a:ext cx="2304256" cy="0"/>
            </a:xfrm>
            <a:prstGeom prst="line">
              <a:avLst/>
            </a:prstGeom>
            <a:ln>
              <a:solidFill>
                <a:srgbClr val="E6E6E6"/>
              </a:solidFill>
            </a:ln>
          </p:spPr>
          <p:style>
            <a:lnRef idx="1">
              <a:schemeClr val="accent1"/>
            </a:lnRef>
            <a:fillRef idx="0">
              <a:schemeClr val="accent1"/>
            </a:fillRef>
            <a:effectRef idx="0">
              <a:schemeClr val="accent1"/>
            </a:effectRef>
            <a:fontRef idx="minor">
              <a:schemeClr val="tx1"/>
            </a:fontRef>
          </p:style>
        </p:cxnSp>
      </p:grpSp>
      <p:sp>
        <p:nvSpPr>
          <p:cNvPr id="136" name="Subtitle 2"/>
          <p:cNvSpPr>
            <a:spLocks noGrp="1"/>
          </p:cNvSpPr>
          <p:nvPr>
            <p:ph type="body" sz="quarter" idx="11" hasCustomPrompt="1"/>
          </p:nvPr>
        </p:nvSpPr>
        <p:spPr>
          <a:xfrm>
            <a:off x="5497339" y="3600337"/>
            <a:ext cx="7344136" cy="468000"/>
          </a:xfrm>
          <a:prstGeom prst="rect">
            <a:avLst/>
          </a:prstGeom>
        </p:spPr>
        <p:txBody>
          <a:bodyPr anchor="t"/>
          <a:lstStyle>
            <a:lvl1pPr algn="ctr">
              <a:defRPr sz="2400" b="0">
                <a:solidFill>
                  <a:srgbClr val="F9AE91"/>
                </a:solidFill>
                <a:latin typeface="+mj-lt"/>
              </a:defRPr>
            </a:lvl1pPr>
          </a:lstStyle>
          <a:p>
            <a:pPr lvl="0"/>
            <a:r>
              <a:rPr lang="en-US" dirty="0"/>
              <a:t>Click to add section sub-title</a:t>
            </a:r>
            <a:endParaRPr lang="en-US" dirty="0"/>
          </a:p>
        </p:txBody>
      </p:sp>
      <p:sp>
        <p:nvSpPr>
          <p:cNvPr id="18" name="Text Placeholder 3" descr="AGENDASHAPE"/>
          <p:cNvSpPr>
            <a:spLocks noGrp="1"/>
          </p:cNvSpPr>
          <p:nvPr>
            <p:ph type="body" sz="quarter" idx="12" hasCustomPrompt="1"/>
          </p:nvPr>
        </p:nvSpPr>
        <p:spPr>
          <a:xfrm>
            <a:off x="5497339" y="3018631"/>
            <a:ext cx="7344136" cy="468000"/>
          </a:xfrm>
        </p:spPr>
        <p:txBody>
          <a:bodyPr anchor="b" anchorCtr="0"/>
          <a:lstStyle>
            <a:lvl1pPr algn="ctr">
              <a:defRPr lang="en-US" sz="2800" i="0" kern="1200" baseline="0" dirty="0" smtClean="0">
                <a:solidFill>
                  <a:schemeClr val="tx2"/>
                </a:solidFill>
                <a:latin typeface="+mj-lt"/>
                <a:ea typeface="+mn-ea"/>
                <a:cs typeface="+mn-cs"/>
              </a:defRPr>
            </a:lvl1pPr>
          </a:lstStyle>
          <a:p>
            <a:pPr lvl="0"/>
            <a:r>
              <a:rPr lang="en-US" dirty="0"/>
              <a:t>Click to add section title</a:t>
            </a:r>
            <a:endParaRPr lang="en-US" dirty="0"/>
          </a:p>
        </p:txBody>
      </p:sp>
      <p:grpSp>
        <p:nvGrpSpPr>
          <p:cNvPr id="11" name="Guidance"/>
          <p:cNvGrpSpPr/>
          <p:nvPr userDrawn="1"/>
        </p:nvGrpSpPr>
        <p:grpSpPr>
          <a:xfrm>
            <a:off x="-2059269" y="3653005"/>
            <a:ext cx="1910220" cy="362663"/>
            <a:chOff x="-1638077" y="426122"/>
            <a:chExt cx="1519514" cy="362663"/>
          </a:xfrm>
        </p:grpSpPr>
        <p:cxnSp>
          <p:nvCxnSpPr>
            <p:cNvPr id="12" name="Guidance Arrow 1"/>
            <p:cNvCxnSpPr/>
            <p:nvPr userDrawn="1"/>
          </p:nvCxnSpPr>
          <p:spPr>
            <a:xfrm flipV="1">
              <a:off x="-406563" y="595372"/>
              <a:ext cx="288000" cy="27"/>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13" name="Guidance Text 1"/>
            <p:cNvSpPr txBox="1"/>
            <p:nvPr userDrawn="1"/>
          </p:nvSpPr>
          <p:spPr>
            <a:xfrm>
              <a:off x="-1638077" y="426122"/>
              <a:ext cx="1231513" cy="362663"/>
            </a:xfrm>
            <a:prstGeom prst="rect">
              <a:avLst/>
            </a:prstGeom>
            <a:noFill/>
            <a:ln>
              <a:noFill/>
            </a:ln>
          </p:spPr>
          <p:txBody>
            <a:bodyPr wrap="square" lIns="36000" tIns="0" rIns="36000" bIns="0" rtlCol="0">
              <a:spAutoFit/>
            </a:bodyPr>
            <a:lstStyle/>
            <a:p>
              <a:pPr algn="r">
                <a:spcBef>
                  <a:spcPts val="755"/>
                </a:spcBef>
              </a:pPr>
              <a:r>
                <a:rPr lang="en-US" sz="1100" b="0" i="1" dirty="0">
                  <a:solidFill>
                    <a:schemeClr val="tx2"/>
                  </a:solidFill>
                  <a:latin typeface="+mj-lt"/>
                </a:rPr>
                <a:t>Leave blank</a:t>
              </a:r>
              <a:br>
                <a:rPr lang="en-US" sz="1100" b="0" i="1" dirty="0">
                  <a:solidFill>
                    <a:schemeClr val="tx2"/>
                  </a:solidFill>
                  <a:latin typeface="+mj-lt"/>
                </a:rPr>
              </a:br>
              <a:r>
                <a:rPr lang="en-US" sz="1100" b="0" i="1" dirty="0">
                  <a:solidFill>
                    <a:schemeClr val="tx2"/>
                  </a:solidFill>
                  <a:latin typeface="+mj-lt"/>
                </a:rPr>
                <a:t>if not required</a:t>
              </a:r>
              <a:endParaRPr lang="en-US" sz="1100" b="0" i="1" dirty="0">
                <a:solidFill>
                  <a:schemeClr val="tx2"/>
                </a:solidFill>
                <a:latin typeface="+mj-lt"/>
              </a:endParaRPr>
            </a:p>
          </p:txBody>
        </p:sp>
      </p:grpSp>
      <p:pic>
        <p:nvPicPr>
          <p:cNvPr id="15" name="Graphic 14"/>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1174377" y="416664"/>
            <a:ext cx="1895475" cy="371475"/>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Logo Only">
    <p:spTree>
      <p:nvGrpSpPr>
        <p:cNvPr id="1" name=""/>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showMasterSp="0" userDrawn="1">
  <p:cSld name="Final page">
    <p:spTree>
      <p:nvGrpSpPr>
        <p:cNvPr id="1" name=""/>
        <p:cNvGrpSpPr/>
        <p:nvPr/>
      </p:nvGrpSpPr>
      <p:grpSpPr>
        <a:xfrm>
          <a:off x="0" y="0"/>
          <a:ext cx="0" cy="0"/>
          <a:chOff x="0" y="0"/>
          <a:chExt cx="0" cy="0"/>
        </a:xfrm>
      </p:grpSpPr>
      <p:pic>
        <p:nvPicPr>
          <p:cNvPr id="11" name="Picture 10" descr="A picture containing silhouette, night sky&#10;&#10;Description automatically generated"/>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05" y="0"/>
            <a:ext cx="13440939" cy="7561263"/>
          </a:xfrm>
          <a:prstGeom prst="rect">
            <a:avLst/>
          </a:prstGeom>
        </p:spPr>
      </p:pic>
      <p:sp>
        <p:nvSpPr>
          <p:cNvPr id="18" name="Guidance"/>
          <p:cNvSpPr txBox="1"/>
          <p:nvPr userDrawn="1"/>
        </p:nvSpPr>
        <p:spPr>
          <a:xfrm>
            <a:off x="-1696526" y="242915"/>
            <a:ext cx="1185424" cy="544188"/>
          </a:xfrm>
          <a:prstGeom prst="rect">
            <a:avLst/>
          </a:prstGeom>
          <a:noFill/>
          <a:ln>
            <a:noFill/>
          </a:ln>
        </p:spPr>
        <p:txBody>
          <a:bodyPr wrap="square" lIns="45257" tIns="0" rIns="45257" bIns="0" rtlCol="0" anchor="ctr">
            <a:spAutoFit/>
          </a:bodyPr>
          <a:lstStyle/>
          <a:p>
            <a:pPr algn="r">
              <a:spcBef>
                <a:spcPts val="755"/>
              </a:spcBef>
            </a:pPr>
            <a:r>
              <a:rPr lang="en-US" sz="1100" b="0" i="1" dirty="0">
                <a:solidFill>
                  <a:schemeClr val="tx2"/>
                </a:solidFill>
                <a:latin typeface="+mj-lt"/>
              </a:rPr>
              <a:t>This is the</a:t>
            </a:r>
            <a:r>
              <a:rPr lang="en-US" sz="1100" b="0" i="1" baseline="0" dirty="0">
                <a:solidFill>
                  <a:schemeClr val="tx2"/>
                </a:solidFill>
                <a:latin typeface="+mj-lt"/>
              </a:rPr>
              <a:t> final</a:t>
            </a:r>
            <a:br>
              <a:rPr lang="en-US" sz="1100" b="0" i="1" baseline="0" dirty="0">
                <a:solidFill>
                  <a:schemeClr val="tx2"/>
                </a:solidFill>
                <a:latin typeface="+mj-lt"/>
              </a:rPr>
            </a:br>
            <a:r>
              <a:rPr lang="en-US" sz="1100" b="0" i="1" baseline="0" dirty="0">
                <a:solidFill>
                  <a:schemeClr val="tx2"/>
                </a:solidFill>
                <a:latin typeface="+mj-lt"/>
              </a:rPr>
              <a:t>page of all</a:t>
            </a:r>
            <a:br>
              <a:rPr lang="en-US" sz="1100" b="0" i="1" baseline="0" dirty="0">
                <a:solidFill>
                  <a:schemeClr val="tx2"/>
                </a:solidFill>
                <a:latin typeface="+mj-lt"/>
              </a:rPr>
            </a:br>
            <a:r>
              <a:rPr lang="en-US" sz="1100" b="0" i="1" baseline="0" dirty="0">
                <a:solidFill>
                  <a:schemeClr val="tx2"/>
                </a:solidFill>
                <a:latin typeface="+mj-lt"/>
              </a:rPr>
              <a:t>presentations</a:t>
            </a:r>
            <a:endParaRPr lang="en-US" sz="1100" b="0" i="1" dirty="0">
              <a:solidFill>
                <a:schemeClr val="tx2"/>
              </a:solidFill>
              <a:latin typeface="+mj-lt"/>
            </a:endParaRPr>
          </a:p>
        </p:txBody>
      </p:sp>
      <p:grpSp>
        <p:nvGrpSpPr>
          <p:cNvPr id="4" name="Spacers"/>
          <p:cNvGrpSpPr/>
          <p:nvPr userDrawn="1"/>
        </p:nvGrpSpPr>
        <p:grpSpPr>
          <a:xfrm>
            <a:off x="-3008680" y="0"/>
            <a:ext cx="19460631" cy="0"/>
            <a:chOff x="-2393300" y="108223"/>
            <a:chExt cx="15480256" cy="0"/>
          </a:xfrm>
        </p:grpSpPr>
        <p:cxnSp>
          <p:nvCxnSpPr>
            <p:cNvPr id="5" name="Left"/>
            <p:cNvCxnSpPr/>
            <p:nvPr userDrawn="1"/>
          </p:nvCxnSpPr>
          <p:spPr>
            <a:xfrm>
              <a:off x="-2393300" y="108223"/>
              <a:ext cx="2304256" cy="0"/>
            </a:xfrm>
            <a:prstGeom prst="line">
              <a:avLst/>
            </a:prstGeom>
            <a:ln>
              <a:solidFill>
                <a:srgbClr val="E6E6E6"/>
              </a:solidFill>
            </a:ln>
          </p:spPr>
          <p:style>
            <a:lnRef idx="1">
              <a:schemeClr val="accent1"/>
            </a:lnRef>
            <a:fillRef idx="0">
              <a:schemeClr val="accent1"/>
            </a:fillRef>
            <a:effectRef idx="0">
              <a:schemeClr val="accent1"/>
            </a:effectRef>
            <a:fontRef idx="minor">
              <a:schemeClr val="tx1"/>
            </a:fontRef>
          </p:style>
        </p:cxnSp>
        <p:cxnSp>
          <p:nvCxnSpPr>
            <p:cNvPr id="6" name="Right"/>
            <p:cNvCxnSpPr/>
            <p:nvPr userDrawn="1"/>
          </p:nvCxnSpPr>
          <p:spPr>
            <a:xfrm>
              <a:off x="10782700" y="108223"/>
              <a:ext cx="2304256" cy="0"/>
            </a:xfrm>
            <a:prstGeom prst="line">
              <a:avLst/>
            </a:prstGeom>
            <a:ln>
              <a:solidFill>
                <a:srgbClr val="E6E6E6"/>
              </a:solidFill>
            </a:ln>
          </p:spPr>
          <p:style>
            <a:lnRef idx="1">
              <a:schemeClr val="accent1"/>
            </a:lnRef>
            <a:fillRef idx="0">
              <a:schemeClr val="accent1"/>
            </a:fillRef>
            <a:effectRef idx="0">
              <a:schemeClr val="accent1"/>
            </a:effectRef>
            <a:fontRef idx="minor">
              <a:schemeClr val="tx1"/>
            </a:fontRef>
          </p:style>
        </p:cxnSp>
      </p:grpSp>
      <p:pic>
        <p:nvPicPr>
          <p:cNvPr id="13" name="Graphic 12"/>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1174377" y="416664"/>
            <a:ext cx="1895475" cy="371475"/>
          </a:xfrm>
          <a:prstGeom prst="rect">
            <a:avLst/>
          </a:prstGeom>
        </p:spPr>
      </p:pic>
      <p:sp>
        <p:nvSpPr>
          <p:cNvPr id="12" name="TextBox 11"/>
          <p:cNvSpPr txBox="1"/>
          <p:nvPr userDrawn="1"/>
        </p:nvSpPr>
        <p:spPr>
          <a:xfrm>
            <a:off x="431999" y="6804967"/>
            <a:ext cx="12578674" cy="469359"/>
          </a:xfrm>
          <a:prstGeom prst="rect">
            <a:avLst/>
          </a:prstGeom>
          <a:noFill/>
        </p:spPr>
        <p:txBody>
          <a:bodyPr wrap="square" lIns="0" tIns="0" rIns="0" bIns="0" rtlCol="0">
            <a:spAutoFit/>
          </a:bodyPr>
          <a:lstStyle/>
          <a:p>
            <a:pPr marR="0" algn="l" rtl="0">
              <a:lnSpc>
                <a:spcPct val="100000"/>
              </a:lnSpc>
              <a:spcBef>
                <a:spcPts val="0"/>
              </a:spcBef>
              <a:spcAft>
                <a:spcPts val="300"/>
              </a:spcAft>
            </a:pPr>
            <a:r>
              <a:rPr lang="en-US" sz="1200" b="0" i="0" u="none" strike="noStrike" baseline="30000" dirty="0">
                <a:solidFill>
                  <a:schemeClr val="bg1"/>
                </a:solidFill>
                <a:latin typeface="+mj-lt"/>
              </a:rPr>
              <a:t>Legal Notices</a:t>
            </a:r>
            <a:endParaRPr lang="en-US" sz="1200" b="0" i="0" u="none" strike="noStrike" baseline="30000" dirty="0">
              <a:solidFill>
                <a:schemeClr val="bg1"/>
              </a:solidFill>
              <a:latin typeface="+mj-lt"/>
            </a:endParaRPr>
          </a:p>
          <a:p>
            <a:pPr marR="0" algn="l" rtl="0">
              <a:lnSpc>
                <a:spcPct val="100000"/>
              </a:lnSpc>
              <a:spcBef>
                <a:spcPts val="0"/>
              </a:spcBef>
              <a:spcAft>
                <a:spcPts val="300"/>
              </a:spcAft>
            </a:pPr>
            <a:r>
              <a:rPr lang="en-US" sz="1200" b="0" i="0" u="none" strike="noStrike" baseline="30000" dirty="0">
                <a:solidFill>
                  <a:schemeClr val="bg1"/>
                </a:solidFill>
                <a:latin typeface="+mj-lt"/>
              </a:rPr>
              <a:t>No part of this document may be copied, reproduced or translated without the prior written consent of the ION Group, including ION Trading Ireland Limited and its affiliates “ION”. The information contained in this document may be amended by ION without notice. </a:t>
            </a:r>
            <a:br>
              <a:rPr lang="en-US" sz="1200" b="0" i="0" u="none" strike="noStrike" baseline="30000" dirty="0">
                <a:solidFill>
                  <a:schemeClr val="bg1"/>
                </a:solidFill>
                <a:latin typeface="+mj-lt"/>
              </a:rPr>
            </a:br>
            <a:r>
              <a:rPr lang="en-US" sz="1200" b="0" i="0" u="none" strike="noStrike" baseline="30000" dirty="0">
                <a:solidFill>
                  <a:schemeClr val="bg1"/>
                </a:solidFill>
                <a:latin typeface="+mj-lt"/>
              </a:rPr>
              <a:t>© ION 2022. All Rights Reserved. All company, product, and service names are acknowledged.</a:t>
            </a:r>
            <a:endParaRPr lang="en-US" sz="1200" dirty="0">
              <a:latin typeface="+mj-lt"/>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9" name="Shape 9"/>
        <p:cNvGrpSpPr/>
        <p:nvPr/>
      </p:nvGrpSpPr>
      <p:grpSpPr>
        <a:xfrm>
          <a:off x="0" y="0"/>
          <a:ext cx="0" cy="0"/>
          <a:chOff x="0" y="0"/>
          <a:chExt cx="0" cy="0"/>
        </a:xfrm>
      </p:grpSpPr>
      <p:sp>
        <p:nvSpPr>
          <p:cNvPr id="10" name="Google Shape;10;g90b91ea610_0_2387"/>
          <p:cNvSpPr txBox="1"/>
          <p:nvPr>
            <p:ph type="ctrTitle"/>
          </p:nvPr>
        </p:nvSpPr>
        <p:spPr>
          <a:xfrm>
            <a:off x="458254" y="1094526"/>
            <a:ext cx="12526355" cy="3017432"/>
          </a:xfrm>
          <a:prstGeom prst="rect">
            <a:avLst/>
          </a:prstGeom>
          <a:noFill/>
          <a:ln>
            <a:noFill/>
          </a:ln>
        </p:spPr>
        <p:txBody>
          <a:bodyPr spcFirstLastPara="1" wrap="square" lIns="121900" tIns="121900" rIns="121900" bIns="121900" anchor="b" anchorCtr="0">
            <a:noAutofit/>
          </a:bodyPr>
          <a:lstStyle>
            <a:lvl1pPr lvl="0" algn="ctr">
              <a:lnSpc>
                <a:spcPct val="100000"/>
              </a:lnSpc>
              <a:spcBef>
                <a:spcPts val="0"/>
              </a:spcBef>
              <a:spcAft>
                <a:spcPts val="0"/>
              </a:spcAft>
              <a:buSzPts val="6900"/>
              <a:buNone/>
              <a:defRPr sz="7605"/>
            </a:lvl1pPr>
            <a:lvl2pPr lvl="1" algn="ctr">
              <a:lnSpc>
                <a:spcPct val="100000"/>
              </a:lnSpc>
              <a:spcBef>
                <a:spcPts val="0"/>
              </a:spcBef>
              <a:spcAft>
                <a:spcPts val="0"/>
              </a:spcAft>
              <a:buSzPts val="6900"/>
              <a:buNone/>
              <a:defRPr sz="7605"/>
            </a:lvl2pPr>
            <a:lvl3pPr lvl="2" algn="ctr">
              <a:lnSpc>
                <a:spcPct val="100000"/>
              </a:lnSpc>
              <a:spcBef>
                <a:spcPts val="0"/>
              </a:spcBef>
              <a:spcAft>
                <a:spcPts val="0"/>
              </a:spcAft>
              <a:buSzPts val="6900"/>
              <a:buNone/>
              <a:defRPr sz="7605"/>
            </a:lvl3pPr>
            <a:lvl4pPr lvl="3" algn="ctr">
              <a:lnSpc>
                <a:spcPct val="100000"/>
              </a:lnSpc>
              <a:spcBef>
                <a:spcPts val="0"/>
              </a:spcBef>
              <a:spcAft>
                <a:spcPts val="0"/>
              </a:spcAft>
              <a:buSzPts val="6900"/>
              <a:buNone/>
              <a:defRPr sz="7605"/>
            </a:lvl4pPr>
            <a:lvl5pPr lvl="4" algn="ctr">
              <a:lnSpc>
                <a:spcPct val="100000"/>
              </a:lnSpc>
              <a:spcBef>
                <a:spcPts val="0"/>
              </a:spcBef>
              <a:spcAft>
                <a:spcPts val="0"/>
              </a:spcAft>
              <a:buSzPts val="6900"/>
              <a:buNone/>
              <a:defRPr sz="7605"/>
            </a:lvl5pPr>
            <a:lvl6pPr lvl="5" algn="ctr">
              <a:lnSpc>
                <a:spcPct val="100000"/>
              </a:lnSpc>
              <a:spcBef>
                <a:spcPts val="0"/>
              </a:spcBef>
              <a:spcAft>
                <a:spcPts val="0"/>
              </a:spcAft>
              <a:buSzPts val="6900"/>
              <a:buNone/>
              <a:defRPr sz="7605"/>
            </a:lvl6pPr>
            <a:lvl7pPr lvl="6" algn="ctr">
              <a:lnSpc>
                <a:spcPct val="100000"/>
              </a:lnSpc>
              <a:spcBef>
                <a:spcPts val="0"/>
              </a:spcBef>
              <a:spcAft>
                <a:spcPts val="0"/>
              </a:spcAft>
              <a:buSzPts val="6900"/>
              <a:buNone/>
              <a:defRPr sz="7605"/>
            </a:lvl7pPr>
            <a:lvl8pPr lvl="7" algn="ctr">
              <a:lnSpc>
                <a:spcPct val="100000"/>
              </a:lnSpc>
              <a:spcBef>
                <a:spcPts val="0"/>
              </a:spcBef>
              <a:spcAft>
                <a:spcPts val="0"/>
              </a:spcAft>
              <a:buSzPts val="6900"/>
              <a:buNone/>
              <a:defRPr sz="7605"/>
            </a:lvl8pPr>
            <a:lvl9pPr lvl="8" algn="ctr">
              <a:lnSpc>
                <a:spcPct val="100000"/>
              </a:lnSpc>
              <a:spcBef>
                <a:spcPts val="0"/>
              </a:spcBef>
              <a:spcAft>
                <a:spcPts val="0"/>
              </a:spcAft>
              <a:buSzPts val="6900"/>
              <a:buNone/>
              <a:defRPr sz="7605"/>
            </a:lvl9pPr>
          </a:lstStyle>
          <a:p/>
        </p:txBody>
      </p:sp>
      <p:sp>
        <p:nvSpPr>
          <p:cNvPr id="11" name="Google Shape;11;g90b91ea610_0_2387"/>
          <p:cNvSpPr txBox="1"/>
          <p:nvPr>
            <p:ph type="subTitle" idx="1"/>
          </p:nvPr>
        </p:nvSpPr>
        <p:spPr>
          <a:xfrm>
            <a:off x="458242" y="4166163"/>
            <a:ext cx="12526355" cy="1165232"/>
          </a:xfrm>
          <a:prstGeom prst="rect">
            <a:avLst/>
          </a:prstGeom>
          <a:noFill/>
          <a:ln>
            <a:noFill/>
          </a:ln>
        </p:spPr>
        <p:txBody>
          <a:bodyPr spcFirstLastPara="1" wrap="square" lIns="121900" tIns="121900" rIns="121900" bIns="121900" anchor="t" anchorCtr="0">
            <a:noAutofit/>
          </a:bodyPr>
          <a:lstStyle>
            <a:lvl1pPr lvl="0" algn="ctr">
              <a:lnSpc>
                <a:spcPct val="100000"/>
              </a:lnSpc>
              <a:spcBef>
                <a:spcPts val="0"/>
              </a:spcBef>
              <a:spcAft>
                <a:spcPts val="0"/>
              </a:spcAft>
              <a:buSzPts val="3700"/>
              <a:buNone/>
              <a:defRPr sz="4080"/>
            </a:lvl1pPr>
            <a:lvl2pPr lvl="1" algn="ctr">
              <a:lnSpc>
                <a:spcPct val="100000"/>
              </a:lnSpc>
              <a:spcBef>
                <a:spcPts val="0"/>
              </a:spcBef>
              <a:spcAft>
                <a:spcPts val="0"/>
              </a:spcAft>
              <a:buSzPts val="3700"/>
              <a:buNone/>
              <a:defRPr sz="4080"/>
            </a:lvl2pPr>
            <a:lvl3pPr lvl="2" algn="ctr">
              <a:lnSpc>
                <a:spcPct val="100000"/>
              </a:lnSpc>
              <a:spcBef>
                <a:spcPts val="0"/>
              </a:spcBef>
              <a:spcAft>
                <a:spcPts val="0"/>
              </a:spcAft>
              <a:buSzPts val="3700"/>
              <a:buNone/>
              <a:defRPr sz="4080"/>
            </a:lvl3pPr>
            <a:lvl4pPr lvl="3" algn="ctr">
              <a:lnSpc>
                <a:spcPct val="100000"/>
              </a:lnSpc>
              <a:spcBef>
                <a:spcPts val="0"/>
              </a:spcBef>
              <a:spcAft>
                <a:spcPts val="0"/>
              </a:spcAft>
              <a:buSzPts val="3700"/>
              <a:buNone/>
              <a:defRPr sz="4080"/>
            </a:lvl4pPr>
            <a:lvl5pPr lvl="4" algn="ctr">
              <a:lnSpc>
                <a:spcPct val="100000"/>
              </a:lnSpc>
              <a:spcBef>
                <a:spcPts val="0"/>
              </a:spcBef>
              <a:spcAft>
                <a:spcPts val="0"/>
              </a:spcAft>
              <a:buSzPts val="3700"/>
              <a:buNone/>
              <a:defRPr sz="4080"/>
            </a:lvl5pPr>
            <a:lvl6pPr lvl="5" algn="ctr">
              <a:lnSpc>
                <a:spcPct val="100000"/>
              </a:lnSpc>
              <a:spcBef>
                <a:spcPts val="0"/>
              </a:spcBef>
              <a:spcAft>
                <a:spcPts val="0"/>
              </a:spcAft>
              <a:buSzPts val="3700"/>
              <a:buNone/>
              <a:defRPr sz="4080"/>
            </a:lvl6pPr>
            <a:lvl7pPr lvl="6" algn="ctr">
              <a:lnSpc>
                <a:spcPct val="100000"/>
              </a:lnSpc>
              <a:spcBef>
                <a:spcPts val="0"/>
              </a:spcBef>
              <a:spcAft>
                <a:spcPts val="0"/>
              </a:spcAft>
              <a:buSzPts val="3700"/>
              <a:buNone/>
              <a:defRPr sz="4080"/>
            </a:lvl7pPr>
            <a:lvl8pPr lvl="7" algn="ctr">
              <a:lnSpc>
                <a:spcPct val="100000"/>
              </a:lnSpc>
              <a:spcBef>
                <a:spcPts val="0"/>
              </a:spcBef>
              <a:spcAft>
                <a:spcPts val="0"/>
              </a:spcAft>
              <a:buSzPts val="3700"/>
              <a:buNone/>
              <a:defRPr sz="4080"/>
            </a:lvl8pPr>
            <a:lvl9pPr lvl="8" algn="ctr">
              <a:lnSpc>
                <a:spcPct val="100000"/>
              </a:lnSpc>
              <a:spcBef>
                <a:spcPts val="0"/>
              </a:spcBef>
              <a:spcAft>
                <a:spcPts val="0"/>
              </a:spcAft>
              <a:buSzPts val="3700"/>
              <a:buNone/>
              <a:defRPr sz="4080"/>
            </a:lvl9pPr>
          </a:lstStyle>
          <a:p/>
        </p:txBody>
      </p:sp>
      <p:sp>
        <p:nvSpPr>
          <p:cNvPr id="12" name="Google Shape;12;g90b91ea610_0_2387"/>
          <p:cNvSpPr txBox="1"/>
          <p:nvPr>
            <p:ph type="sldNum" idx="12"/>
          </p:nvPr>
        </p:nvSpPr>
        <p:spPr>
          <a:xfrm>
            <a:off x="12455689" y="6854928"/>
            <a:ext cx="806775" cy="578482"/>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panose="020B0604020202020204"/>
              <a:buNone/>
              <a:defRPr sz="1435"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300"/>
              <a:buFont typeface="Arial" panose="020B0604020202020204"/>
              <a:buNone/>
              <a:defRPr sz="1435"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300"/>
              <a:buFont typeface="Arial" panose="020B0604020202020204"/>
              <a:buNone/>
              <a:defRPr sz="1435"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300"/>
              <a:buFont typeface="Arial" panose="020B0604020202020204"/>
              <a:buNone/>
              <a:defRPr sz="1435"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300"/>
              <a:buFont typeface="Arial" panose="020B0604020202020204"/>
              <a:buNone/>
              <a:defRPr sz="1435"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300"/>
              <a:buFont typeface="Arial" panose="020B0604020202020204"/>
              <a:buNone/>
              <a:defRPr sz="1435"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300"/>
              <a:buFont typeface="Arial" panose="020B0604020202020204"/>
              <a:buNone/>
              <a:defRPr sz="1435"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300"/>
              <a:buFont typeface="Arial" panose="020B0604020202020204"/>
              <a:buNone/>
              <a:defRPr sz="1435"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300"/>
              <a:buFont typeface="Arial" panose="020B0604020202020204"/>
              <a:buNone/>
              <a:defRPr sz="1435"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showMasterSp="0" userDrawn="1">
  <p:cSld name="Agenda">
    <p:spTree>
      <p:nvGrpSpPr>
        <p:cNvPr id="1" name=""/>
        <p:cNvGrpSpPr/>
        <p:nvPr/>
      </p:nvGrpSpPr>
      <p:grpSpPr>
        <a:xfrm>
          <a:off x="0" y="0"/>
          <a:ext cx="0" cy="0"/>
          <a:chOff x="0" y="0"/>
          <a:chExt cx="0" cy="0"/>
        </a:xfrm>
      </p:grpSpPr>
      <p:pic>
        <p:nvPicPr>
          <p:cNvPr id="13" name="Picture 12" descr="A picture containing logo&#10;&#10;Description automatically generated"/>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05" y="0"/>
            <a:ext cx="13440939" cy="7561263"/>
          </a:xfrm>
          <a:prstGeom prst="rect">
            <a:avLst/>
          </a:prstGeom>
        </p:spPr>
      </p:pic>
      <p:sp>
        <p:nvSpPr>
          <p:cNvPr id="18" name="Guidance"/>
          <p:cNvSpPr txBox="1"/>
          <p:nvPr userDrawn="1"/>
        </p:nvSpPr>
        <p:spPr>
          <a:xfrm>
            <a:off x="-1696526" y="242915"/>
            <a:ext cx="1185424" cy="544188"/>
          </a:xfrm>
          <a:prstGeom prst="rect">
            <a:avLst/>
          </a:prstGeom>
          <a:noFill/>
          <a:ln>
            <a:noFill/>
          </a:ln>
        </p:spPr>
        <p:txBody>
          <a:bodyPr wrap="square" lIns="45257" tIns="0" rIns="45257" bIns="0" rtlCol="0" anchor="ctr">
            <a:spAutoFit/>
          </a:bodyPr>
          <a:lstStyle/>
          <a:p>
            <a:pPr algn="r">
              <a:spcBef>
                <a:spcPts val="755"/>
              </a:spcBef>
            </a:pPr>
            <a:r>
              <a:rPr lang="en-US" sz="1100" b="0" i="1" dirty="0">
                <a:solidFill>
                  <a:schemeClr val="tx2"/>
                </a:solidFill>
                <a:latin typeface="+mj-lt"/>
              </a:rPr>
              <a:t>This is the</a:t>
            </a:r>
            <a:r>
              <a:rPr lang="en-US" sz="1100" b="0" i="1" baseline="0" dirty="0">
                <a:solidFill>
                  <a:schemeClr val="tx2"/>
                </a:solidFill>
                <a:latin typeface="+mj-lt"/>
              </a:rPr>
              <a:t> final</a:t>
            </a:r>
            <a:br>
              <a:rPr lang="en-US" sz="1100" b="0" i="1" baseline="0" dirty="0">
                <a:solidFill>
                  <a:schemeClr val="tx2"/>
                </a:solidFill>
                <a:latin typeface="+mj-lt"/>
              </a:rPr>
            </a:br>
            <a:r>
              <a:rPr lang="en-US" sz="1100" b="0" i="1" baseline="0" dirty="0">
                <a:solidFill>
                  <a:schemeClr val="tx2"/>
                </a:solidFill>
                <a:latin typeface="+mj-lt"/>
              </a:rPr>
              <a:t>page of all</a:t>
            </a:r>
            <a:br>
              <a:rPr lang="en-US" sz="1100" b="0" i="1" baseline="0" dirty="0">
                <a:solidFill>
                  <a:schemeClr val="tx2"/>
                </a:solidFill>
                <a:latin typeface="+mj-lt"/>
              </a:rPr>
            </a:br>
            <a:r>
              <a:rPr lang="en-US" sz="1100" b="0" i="1" baseline="0" dirty="0">
                <a:solidFill>
                  <a:schemeClr val="tx2"/>
                </a:solidFill>
                <a:latin typeface="+mj-lt"/>
              </a:rPr>
              <a:t>presentations</a:t>
            </a:r>
            <a:endParaRPr lang="en-US" sz="1100" b="0" i="1" dirty="0">
              <a:solidFill>
                <a:schemeClr val="tx2"/>
              </a:solidFill>
              <a:latin typeface="+mj-lt"/>
            </a:endParaRPr>
          </a:p>
        </p:txBody>
      </p:sp>
      <p:grpSp>
        <p:nvGrpSpPr>
          <p:cNvPr id="4" name="Spacers"/>
          <p:cNvGrpSpPr/>
          <p:nvPr userDrawn="1"/>
        </p:nvGrpSpPr>
        <p:grpSpPr>
          <a:xfrm>
            <a:off x="-3008680" y="0"/>
            <a:ext cx="19460631" cy="0"/>
            <a:chOff x="-2393300" y="108223"/>
            <a:chExt cx="15480256" cy="0"/>
          </a:xfrm>
        </p:grpSpPr>
        <p:cxnSp>
          <p:nvCxnSpPr>
            <p:cNvPr id="5" name="Left"/>
            <p:cNvCxnSpPr/>
            <p:nvPr userDrawn="1"/>
          </p:nvCxnSpPr>
          <p:spPr>
            <a:xfrm>
              <a:off x="-2393300" y="108223"/>
              <a:ext cx="2304256" cy="0"/>
            </a:xfrm>
            <a:prstGeom prst="line">
              <a:avLst/>
            </a:prstGeom>
            <a:ln>
              <a:solidFill>
                <a:srgbClr val="E6E6E6"/>
              </a:solidFill>
            </a:ln>
          </p:spPr>
          <p:style>
            <a:lnRef idx="1">
              <a:schemeClr val="accent1"/>
            </a:lnRef>
            <a:fillRef idx="0">
              <a:schemeClr val="accent1"/>
            </a:fillRef>
            <a:effectRef idx="0">
              <a:schemeClr val="accent1"/>
            </a:effectRef>
            <a:fontRef idx="minor">
              <a:schemeClr val="tx1"/>
            </a:fontRef>
          </p:style>
        </p:cxnSp>
        <p:cxnSp>
          <p:nvCxnSpPr>
            <p:cNvPr id="6" name="Right"/>
            <p:cNvCxnSpPr/>
            <p:nvPr userDrawn="1"/>
          </p:nvCxnSpPr>
          <p:spPr>
            <a:xfrm>
              <a:off x="10782700" y="108223"/>
              <a:ext cx="2304256" cy="0"/>
            </a:xfrm>
            <a:prstGeom prst="line">
              <a:avLst/>
            </a:prstGeom>
            <a:ln>
              <a:solidFill>
                <a:srgbClr val="E6E6E6"/>
              </a:solidFill>
            </a:ln>
          </p:spPr>
          <p:style>
            <a:lnRef idx="1">
              <a:schemeClr val="accent1"/>
            </a:lnRef>
            <a:fillRef idx="0">
              <a:schemeClr val="accent1"/>
            </a:fillRef>
            <a:effectRef idx="0">
              <a:schemeClr val="accent1"/>
            </a:effectRef>
            <a:fontRef idx="minor">
              <a:schemeClr val="tx1"/>
            </a:fontRef>
          </p:style>
        </p:cxnSp>
      </p:grpSp>
      <p:pic>
        <p:nvPicPr>
          <p:cNvPr id="15" name="Graphic 14"/>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1174377" y="416664"/>
            <a:ext cx="1895475" cy="371475"/>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Heading and Subheading Only">
    <p:spTree>
      <p:nvGrpSpPr>
        <p:cNvPr id="1" name=""/>
        <p:cNvGrpSpPr/>
        <p:nvPr/>
      </p:nvGrpSpPr>
      <p:grpSpPr>
        <a:xfrm>
          <a:off x="0" y="0"/>
          <a:ext cx="0" cy="0"/>
          <a:chOff x="0" y="0"/>
          <a:chExt cx="0" cy="0"/>
        </a:xfrm>
      </p:grpSpPr>
      <p:sp>
        <p:nvSpPr>
          <p:cNvPr id="8" name="Title 2"/>
          <p:cNvSpPr>
            <a:spLocks noGrp="1"/>
          </p:cNvSpPr>
          <p:nvPr>
            <p:ph type="title" hasCustomPrompt="1"/>
          </p:nvPr>
        </p:nvSpPr>
        <p:spPr>
          <a:xfrm>
            <a:off x="432000" y="759866"/>
            <a:ext cx="10609957" cy="379263"/>
          </a:xfrm>
          <a:prstGeom prst="rect">
            <a:avLst/>
          </a:prstGeom>
        </p:spPr>
        <p:txBody>
          <a:bodyPr lIns="0" rIns="0">
            <a:noAutofit/>
          </a:bodyPr>
          <a:lstStyle>
            <a:lvl1pPr algn="l">
              <a:defRPr sz="2400"/>
            </a:lvl1pPr>
          </a:lstStyle>
          <a:p>
            <a:r>
              <a:rPr lang="en-US" dirty="0"/>
              <a:t>Click to add title</a:t>
            </a:r>
            <a:endParaRPr lang="en-US" dirty="0"/>
          </a:p>
        </p:txBody>
      </p:sp>
      <p:grpSp>
        <p:nvGrpSpPr>
          <p:cNvPr id="9" name="Guidance"/>
          <p:cNvGrpSpPr/>
          <p:nvPr userDrawn="1"/>
        </p:nvGrpSpPr>
        <p:grpSpPr>
          <a:xfrm>
            <a:off x="-2059269" y="295668"/>
            <a:ext cx="1910220" cy="362663"/>
            <a:chOff x="-1638077" y="426122"/>
            <a:chExt cx="1519514" cy="362663"/>
          </a:xfrm>
        </p:grpSpPr>
        <p:cxnSp>
          <p:nvCxnSpPr>
            <p:cNvPr id="10" name="Guidance Arrow 1"/>
            <p:cNvCxnSpPr/>
            <p:nvPr userDrawn="1"/>
          </p:nvCxnSpPr>
          <p:spPr>
            <a:xfrm flipV="1">
              <a:off x="-406563" y="595372"/>
              <a:ext cx="288000" cy="27"/>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11" name="Guidance Text 1"/>
            <p:cNvSpPr txBox="1"/>
            <p:nvPr userDrawn="1"/>
          </p:nvSpPr>
          <p:spPr>
            <a:xfrm>
              <a:off x="-1638077" y="426122"/>
              <a:ext cx="1231513" cy="362663"/>
            </a:xfrm>
            <a:prstGeom prst="rect">
              <a:avLst/>
            </a:prstGeom>
            <a:noFill/>
            <a:ln>
              <a:noFill/>
            </a:ln>
          </p:spPr>
          <p:txBody>
            <a:bodyPr wrap="square" lIns="36000" tIns="0" rIns="36000" bIns="0" rtlCol="0">
              <a:spAutoFit/>
            </a:bodyPr>
            <a:lstStyle/>
            <a:p>
              <a:pPr algn="r">
                <a:spcBef>
                  <a:spcPts val="755"/>
                </a:spcBef>
              </a:pPr>
              <a:r>
                <a:rPr lang="en-US" sz="1100" b="0" i="1" dirty="0">
                  <a:solidFill>
                    <a:schemeClr val="tx2"/>
                  </a:solidFill>
                  <a:latin typeface="+mj-lt"/>
                </a:rPr>
                <a:t>Leave blank</a:t>
              </a:r>
              <a:br>
                <a:rPr lang="en-US" sz="1100" b="0" i="1" dirty="0">
                  <a:solidFill>
                    <a:schemeClr val="tx2"/>
                  </a:solidFill>
                  <a:latin typeface="+mj-lt"/>
                </a:rPr>
              </a:br>
              <a:r>
                <a:rPr lang="en-US" sz="1100" b="0" i="1" dirty="0">
                  <a:solidFill>
                    <a:schemeClr val="tx2"/>
                  </a:solidFill>
                  <a:latin typeface="+mj-lt"/>
                </a:rPr>
                <a:t>if not required</a:t>
              </a:r>
              <a:endParaRPr lang="en-US" sz="1100" b="0" i="1" dirty="0">
                <a:solidFill>
                  <a:schemeClr val="tx2"/>
                </a:solidFill>
                <a:latin typeface="+mj-lt"/>
              </a:endParaRPr>
            </a:p>
          </p:txBody>
        </p:sp>
      </p:grpSp>
      <p:sp>
        <p:nvSpPr>
          <p:cNvPr id="7" name="Section Placeholder"/>
          <p:cNvSpPr>
            <a:spLocks noGrp="1"/>
          </p:cNvSpPr>
          <p:nvPr>
            <p:ph type="body" sz="quarter" idx="11" hasCustomPrompt="1"/>
          </p:nvPr>
        </p:nvSpPr>
        <p:spPr>
          <a:xfrm>
            <a:off x="431999" y="374248"/>
            <a:ext cx="10609956" cy="305891"/>
          </a:xfrm>
        </p:spPr>
        <p:txBody>
          <a:bodyPr vert="horz" lIns="0" tIns="0" rIns="0" bIns="0" rtlCol="0" anchor="b">
            <a:noAutofit/>
          </a:bodyPr>
          <a:lstStyle>
            <a:lvl1pPr algn="l">
              <a:lnSpc>
                <a:spcPct val="100000"/>
              </a:lnSpc>
              <a:spcAft>
                <a:spcPts val="0"/>
              </a:spcAft>
              <a:defRPr lang="en-US" b="0" dirty="0">
                <a:latin typeface="+mj-lt"/>
              </a:defRPr>
            </a:lvl1pPr>
          </a:lstStyle>
          <a:p>
            <a:pPr lvl="0">
              <a:spcBef>
                <a:spcPts val="0"/>
              </a:spcBef>
            </a:pPr>
            <a:r>
              <a:rPr lang="en-US" dirty="0"/>
              <a:t>Click to add section or document title</a:t>
            </a:r>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grpSp>
        <p:nvGrpSpPr>
          <p:cNvPr id="6" name="Guidance"/>
          <p:cNvGrpSpPr/>
          <p:nvPr userDrawn="1"/>
        </p:nvGrpSpPr>
        <p:grpSpPr>
          <a:xfrm>
            <a:off x="-2059269" y="295668"/>
            <a:ext cx="1910220" cy="362663"/>
            <a:chOff x="-1638077" y="426122"/>
            <a:chExt cx="1519514" cy="362663"/>
          </a:xfrm>
        </p:grpSpPr>
        <p:cxnSp>
          <p:nvCxnSpPr>
            <p:cNvPr id="12" name="Guidance Arrow 1"/>
            <p:cNvCxnSpPr/>
            <p:nvPr userDrawn="1"/>
          </p:nvCxnSpPr>
          <p:spPr>
            <a:xfrm flipV="1">
              <a:off x="-406563" y="595372"/>
              <a:ext cx="288000" cy="27"/>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11" name="Guidance Text 1"/>
            <p:cNvSpPr txBox="1"/>
            <p:nvPr userDrawn="1"/>
          </p:nvSpPr>
          <p:spPr>
            <a:xfrm>
              <a:off x="-1638077" y="426122"/>
              <a:ext cx="1231513" cy="362663"/>
            </a:xfrm>
            <a:prstGeom prst="rect">
              <a:avLst/>
            </a:prstGeom>
            <a:noFill/>
            <a:ln>
              <a:noFill/>
            </a:ln>
          </p:spPr>
          <p:txBody>
            <a:bodyPr wrap="square" lIns="36000" tIns="0" rIns="36000" bIns="0" rtlCol="0">
              <a:spAutoFit/>
            </a:bodyPr>
            <a:lstStyle/>
            <a:p>
              <a:pPr algn="r">
                <a:spcBef>
                  <a:spcPts val="755"/>
                </a:spcBef>
              </a:pPr>
              <a:r>
                <a:rPr lang="en-US" sz="1100" b="0" i="1" dirty="0">
                  <a:solidFill>
                    <a:schemeClr val="tx2"/>
                  </a:solidFill>
                  <a:latin typeface="+mj-lt"/>
                </a:rPr>
                <a:t>Leave blank</a:t>
              </a:r>
              <a:br>
                <a:rPr lang="en-US" sz="1100" b="0" i="1" dirty="0">
                  <a:solidFill>
                    <a:schemeClr val="tx2"/>
                  </a:solidFill>
                  <a:latin typeface="+mj-lt"/>
                </a:rPr>
              </a:br>
              <a:r>
                <a:rPr lang="en-US" sz="1100" b="0" i="1" dirty="0">
                  <a:solidFill>
                    <a:schemeClr val="tx2"/>
                  </a:solidFill>
                  <a:latin typeface="+mj-lt"/>
                </a:rPr>
                <a:t>if not required</a:t>
              </a:r>
              <a:endParaRPr lang="en-US" sz="1100" b="0" i="1" dirty="0">
                <a:solidFill>
                  <a:schemeClr val="tx2"/>
                </a:solidFill>
                <a:latin typeface="+mj-lt"/>
              </a:endParaRPr>
            </a:p>
          </p:txBody>
        </p:sp>
      </p:grpSp>
      <p:sp>
        <p:nvSpPr>
          <p:cNvPr id="4" name="Content Placeholder 1"/>
          <p:cNvSpPr>
            <a:spLocks noGrp="1"/>
          </p:cNvSpPr>
          <p:nvPr>
            <p:ph sz="quarter" idx="10" hasCustomPrompt="1"/>
          </p:nvPr>
        </p:nvSpPr>
        <p:spPr>
          <a:xfrm>
            <a:off x="431999" y="1368000"/>
            <a:ext cx="12564000" cy="5292951"/>
          </a:xfrm>
          <a:prstGeom prst="rect">
            <a:avLst/>
          </a:prstGeom>
        </p:spPr>
        <p:txBody>
          <a:bodyPr vert="horz" lIns="0" tIns="0" rIns="0" bIns="0" rtlCol="0">
            <a:noAutofit/>
          </a:bodyPr>
          <a:lstStyle>
            <a:lvl1pPr>
              <a:defRPr lang="en-US" dirty="0">
                <a:solidFill>
                  <a:srgbClr val="F9AE91"/>
                </a:solidFill>
              </a:defRPr>
            </a:lvl1pPr>
            <a:lvl2pPr>
              <a:defRPr lang="en-US" dirty="0"/>
            </a:lvl2pPr>
            <a:lvl3pPr>
              <a:defRPr lang="en-US" dirty="0"/>
            </a:lvl3pPr>
            <a:lvl4pPr>
              <a:defRPr lang="en-US" dirty="0"/>
            </a:lvl4pPr>
            <a:lvl5pPr>
              <a:defRPr lang="en-US" dirty="0"/>
            </a:lvl5pPr>
          </a:lstStyle>
          <a:p>
            <a:pPr lvl="0"/>
            <a:r>
              <a:rPr lang="en-US" dirty="0"/>
              <a:t>Click to add text</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9" name="Section Placeholder"/>
          <p:cNvSpPr>
            <a:spLocks noGrp="1"/>
          </p:cNvSpPr>
          <p:nvPr>
            <p:ph type="body" sz="quarter" idx="11" hasCustomPrompt="1"/>
          </p:nvPr>
        </p:nvSpPr>
        <p:spPr>
          <a:xfrm>
            <a:off x="431999" y="374248"/>
            <a:ext cx="10609956" cy="305891"/>
          </a:xfrm>
        </p:spPr>
        <p:txBody>
          <a:bodyPr vert="horz" lIns="0" tIns="0" rIns="0" bIns="0" rtlCol="0" anchor="b">
            <a:noAutofit/>
          </a:bodyPr>
          <a:lstStyle>
            <a:lvl1pPr algn="l">
              <a:lnSpc>
                <a:spcPct val="100000"/>
              </a:lnSpc>
              <a:spcAft>
                <a:spcPts val="0"/>
              </a:spcAft>
              <a:defRPr lang="en-US" b="0" dirty="0">
                <a:latin typeface="+mj-lt"/>
              </a:defRPr>
            </a:lvl1pPr>
          </a:lstStyle>
          <a:p>
            <a:pPr lvl="0">
              <a:spcBef>
                <a:spcPts val="0"/>
              </a:spcBef>
            </a:pPr>
            <a:r>
              <a:rPr lang="en-US" dirty="0"/>
              <a:t>Click to add section or document title</a:t>
            </a:r>
            <a:endParaRPr lang="en-US" dirty="0"/>
          </a:p>
        </p:txBody>
      </p:sp>
      <p:sp>
        <p:nvSpPr>
          <p:cNvPr id="3" name="Title 2"/>
          <p:cNvSpPr>
            <a:spLocks noGrp="1"/>
          </p:cNvSpPr>
          <p:nvPr>
            <p:ph type="title" hasCustomPrompt="1"/>
          </p:nvPr>
        </p:nvSpPr>
        <p:spPr>
          <a:xfrm>
            <a:off x="432000" y="759866"/>
            <a:ext cx="10609957" cy="379263"/>
          </a:xfrm>
          <a:prstGeom prst="rect">
            <a:avLst/>
          </a:prstGeom>
        </p:spPr>
        <p:txBody>
          <a:bodyPr lIns="0">
            <a:noAutofit/>
          </a:bodyPr>
          <a:lstStyle>
            <a:lvl1pPr marL="0" indent="0" algn="l" defTabSz="1267460" rtl="0" eaLnBrk="1" latinLnBrk="0" hangingPunct="1">
              <a:lnSpc>
                <a:spcPct val="100000"/>
              </a:lnSpc>
              <a:spcBef>
                <a:spcPct val="0"/>
              </a:spcBef>
              <a:spcAft>
                <a:spcPts val="0"/>
              </a:spcAft>
              <a:buFontTx/>
              <a:buNone/>
              <a:defRPr lang="en-US" sz="2400" b="1" kern="1200" dirty="0">
                <a:solidFill>
                  <a:schemeClr val="tx2"/>
                </a:solidFill>
                <a:latin typeface="+mj-lt"/>
                <a:ea typeface="+mj-ea"/>
                <a:cs typeface="+mj-cs"/>
              </a:defRPr>
            </a:lvl1pPr>
          </a:lstStyle>
          <a:p>
            <a:r>
              <a:rPr lang="en-US" dirty="0"/>
              <a:t>Click to add title</a:t>
            </a:r>
            <a:endParaRPr lang="en-US" dirty="0"/>
          </a:p>
        </p:txBody>
      </p:sp>
      <p:sp>
        <p:nvSpPr>
          <p:cNvPr id="10" name="Page number"/>
          <p:cNvSpPr txBox="1"/>
          <p:nvPr userDrawn="1"/>
        </p:nvSpPr>
        <p:spPr>
          <a:xfrm>
            <a:off x="12331551" y="7296778"/>
            <a:ext cx="678849" cy="96970"/>
          </a:xfrm>
          <a:prstGeom prst="rect">
            <a:avLst/>
          </a:prstGeom>
        </p:spPr>
        <p:txBody>
          <a:bodyPr vert="horz" lIns="0" tIns="0" rIns="0" bIns="0" rtlCol="0" anchor="ctr">
            <a:noAutofit/>
          </a:bodyPr>
          <a:lstStyle>
            <a:defPPr>
              <a:defRPr lang="en-US"/>
            </a:defPPr>
            <a:lvl1pPr algn="r">
              <a:defRPr sz="1200">
                <a:solidFill>
                  <a:schemeClr val="tx1">
                    <a:tint val="75000"/>
                  </a:schemeClr>
                </a:solidFill>
              </a:defRPr>
            </a:lvl1pPr>
            <a:lvl8pPr marL="0" lvl="7" algn="r" defTabSz="1007745">
              <a:lnSpc>
                <a:spcPct val="90000"/>
              </a:lnSpc>
              <a:spcBef>
                <a:spcPts val="550"/>
              </a:spcBef>
              <a:defRPr sz="700" baseline="0"/>
            </a:lvl8pPr>
          </a:lstStyle>
          <a:p>
            <a:pPr lvl="7" algn="r">
              <a:buFontTx/>
              <a:buNone/>
            </a:pPr>
            <a:fld id="{E32D2109-785C-40A3-A389-1D12210AA4F1}" type="slidenum">
              <a:rPr lang="en-US" sz="800" i="0" smtClean="0">
                <a:solidFill>
                  <a:schemeClr val="tx2"/>
                </a:solidFill>
                <a:latin typeface="+mj-lt"/>
              </a:rPr>
            </a:fld>
            <a:endParaRPr lang="en-US" sz="800" i="0" dirty="0">
              <a:solidFill>
                <a:schemeClr val="tx2"/>
              </a:solidFill>
              <a:latin typeface="+mj-lt"/>
            </a:endParaRPr>
          </a:p>
        </p:txBody>
      </p:sp>
      <p:sp>
        <p:nvSpPr>
          <p:cNvPr id="2" name="Rectangle 1"/>
          <p:cNvSpPr/>
          <p:nvPr userDrawn="1"/>
        </p:nvSpPr>
        <p:spPr>
          <a:xfrm>
            <a:off x="11185971" y="6948983"/>
            <a:ext cx="1679290" cy="557199"/>
          </a:xfrm>
          <a:prstGeom prst="rect">
            <a:avLst/>
          </a:prstGeom>
          <a:solidFill>
            <a:srgbClr val="1A1E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bg2"/>
              </a:solidFil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Objects, Vertical">
    <p:spTree>
      <p:nvGrpSpPr>
        <p:cNvPr id="1" name=""/>
        <p:cNvGrpSpPr/>
        <p:nvPr/>
      </p:nvGrpSpPr>
      <p:grpSpPr>
        <a:xfrm>
          <a:off x="0" y="0"/>
          <a:ext cx="0" cy="0"/>
          <a:chOff x="0" y="0"/>
          <a:chExt cx="0" cy="0"/>
        </a:xfrm>
      </p:grpSpPr>
      <p:sp>
        <p:nvSpPr>
          <p:cNvPr id="6" name="Content Placeholder 2"/>
          <p:cNvSpPr>
            <a:spLocks noGrp="1"/>
          </p:cNvSpPr>
          <p:nvPr>
            <p:ph sz="quarter" idx="12" hasCustomPrompt="1"/>
          </p:nvPr>
        </p:nvSpPr>
        <p:spPr>
          <a:xfrm>
            <a:off x="6810375" y="1368000"/>
            <a:ext cx="6199200" cy="5760000"/>
          </a:xfrm>
          <a:prstGeom prst="rect">
            <a:avLst/>
          </a:prstGeom>
        </p:spPr>
        <p:txBody>
          <a:bodyPr vert="horz" lIns="0" tIns="0" rIns="0" bIns="0" rtlCol="0">
            <a:noAutofit/>
          </a:bodyPr>
          <a:lstStyle>
            <a:lvl1pPr>
              <a:defRPr lang="en-US" dirty="0">
                <a:solidFill>
                  <a:srgbClr val="F9AE91"/>
                </a:solidFill>
              </a:defRPr>
            </a:lvl1pPr>
            <a:lvl2pPr>
              <a:defRPr lang="en-US" dirty="0"/>
            </a:lvl2pPr>
            <a:lvl3pPr>
              <a:defRPr lang="en-US" dirty="0"/>
            </a:lvl3pPr>
            <a:lvl4pPr>
              <a:defRPr lang="en-US" dirty="0"/>
            </a:lvl4pPr>
            <a:lvl5pPr>
              <a:defRPr lang="en-US" dirty="0"/>
            </a:lvl5pPr>
          </a:lstStyle>
          <a:p>
            <a:pPr lvl="0"/>
            <a:r>
              <a:rPr lang="en-US" dirty="0"/>
              <a:t>Click to add text</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4" name="Content Placeholder 1"/>
          <p:cNvSpPr>
            <a:spLocks noGrp="1"/>
          </p:cNvSpPr>
          <p:nvPr>
            <p:ph sz="quarter" idx="10" hasCustomPrompt="1"/>
          </p:nvPr>
        </p:nvSpPr>
        <p:spPr>
          <a:xfrm>
            <a:off x="432000" y="1368000"/>
            <a:ext cx="6199200" cy="5760000"/>
          </a:xfrm>
          <a:prstGeom prst="rect">
            <a:avLst/>
          </a:prstGeom>
        </p:spPr>
        <p:txBody>
          <a:bodyPr vert="horz" lIns="0" tIns="0" rIns="0" bIns="0" rtlCol="0">
            <a:noAutofit/>
          </a:bodyPr>
          <a:lstStyle>
            <a:lvl1pPr>
              <a:defRPr lang="en-US" dirty="0">
                <a:solidFill>
                  <a:srgbClr val="F9AE91"/>
                </a:solidFill>
              </a:defRPr>
            </a:lvl1pPr>
            <a:lvl2pPr>
              <a:defRPr lang="en-US" dirty="0"/>
            </a:lvl2pPr>
            <a:lvl3pPr>
              <a:defRPr lang="en-US" dirty="0"/>
            </a:lvl3pPr>
            <a:lvl4pPr>
              <a:defRPr lang="en-US" dirty="0"/>
            </a:lvl4pPr>
            <a:lvl5pPr>
              <a:defRPr lang="en-US" dirty="0"/>
            </a:lvl5pPr>
          </a:lstStyle>
          <a:p>
            <a:pPr lvl="0"/>
            <a:r>
              <a:rPr lang="en-US" dirty="0"/>
              <a:t>Click to add text</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11" name="Section Placeholder"/>
          <p:cNvSpPr>
            <a:spLocks noGrp="1"/>
          </p:cNvSpPr>
          <p:nvPr>
            <p:ph type="body" sz="quarter" idx="11" hasCustomPrompt="1"/>
          </p:nvPr>
        </p:nvSpPr>
        <p:spPr>
          <a:xfrm>
            <a:off x="431999" y="374139"/>
            <a:ext cx="10609200" cy="306000"/>
          </a:xfrm>
        </p:spPr>
        <p:txBody>
          <a:bodyPr vert="horz" lIns="0" tIns="0" rIns="0" bIns="0" rtlCol="0" anchor="b">
            <a:noAutofit/>
          </a:bodyPr>
          <a:lstStyle>
            <a:lvl1pPr>
              <a:defRPr lang="en-US" sz="2000" b="0" i="0" kern="1200" dirty="0">
                <a:solidFill>
                  <a:schemeClr val="accent2"/>
                </a:solidFill>
                <a:latin typeface="+mj-lt"/>
                <a:ea typeface="+mn-ea"/>
                <a:cs typeface="+mn-cs"/>
              </a:defRPr>
            </a:lvl1pPr>
          </a:lstStyle>
          <a:p>
            <a:pPr marL="0" lvl="0" indent="0" algn="l" defTabSz="1267460" rtl="0" eaLnBrk="1" latinLnBrk="0" hangingPunct="1">
              <a:lnSpc>
                <a:spcPct val="100000"/>
              </a:lnSpc>
              <a:spcBef>
                <a:spcPts val="0"/>
              </a:spcBef>
              <a:spcAft>
                <a:spcPts val="0"/>
              </a:spcAft>
              <a:buFont typeface="Source Sans Pro" panose="020B0604020202020204" pitchFamily="34" charset="0"/>
              <a:buNone/>
            </a:pPr>
            <a:r>
              <a:rPr lang="en-US" dirty="0"/>
              <a:t>Click to add section or document title</a:t>
            </a:r>
            <a:endParaRPr lang="en-US" dirty="0"/>
          </a:p>
        </p:txBody>
      </p:sp>
      <p:sp>
        <p:nvSpPr>
          <p:cNvPr id="3" name="Title 2"/>
          <p:cNvSpPr>
            <a:spLocks noGrp="1"/>
          </p:cNvSpPr>
          <p:nvPr>
            <p:ph type="title" hasCustomPrompt="1"/>
          </p:nvPr>
        </p:nvSpPr>
        <p:spPr>
          <a:xfrm>
            <a:off x="432000" y="754215"/>
            <a:ext cx="10609200" cy="384914"/>
          </a:xfrm>
        </p:spPr>
        <p:txBody>
          <a:bodyPr lIns="0" tIns="46800" rIns="0">
            <a:noAutofit/>
          </a:bodyPr>
          <a:lstStyle>
            <a:lvl1pPr marL="0" indent="0" algn="l" defTabSz="1267460" rtl="0" eaLnBrk="1" latinLnBrk="0" hangingPunct="1">
              <a:lnSpc>
                <a:spcPct val="100000"/>
              </a:lnSpc>
              <a:spcBef>
                <a:spcPct val="0"/>
              </a:spcBef>
              <a:spcAft>
                <a:spcPts val="0"/>
              </a:spcAft>
              <a:buFontTx/>
              <a:buNone/>
              <a:defRPr lang="en-US" sz="2400" b="1" kern="1200" dirty="0">
                <a:solidFill>
                  <a:schemeClr val="tx2"/>
                </a:solidFill>
                <a:latin typeface="+mj-lt"/>
                <a:ea typeface="+mj-ea"/>
                <a:cs typeface="+mj-cs"/>
              </a:defRPr>
            </a:lvl1pPr>
          </a:lstStyle>
          <a:p>
            <a:r>
              <a:rPr lang="en-US" dirty="0"/>
              <a:t>Click to add title</a:t>
            </a:r>
            <a:endParaRPr lang="en-US" dirty="0"/>
          </a:p>
        </p:txBody>
      </p:sp>
      <p:grpSp>
        <p:nvGrpSpPr>
          <p:cNvPr id="16" name="Guidance"/>
          <p:cNvGrpSpPr/>
          <p:nvPr userDrawn="1"/>
        </p:nvGrpSpPr>
        <p:grpSpPr>
          <a:xfrm>
            <a:off x="-2059269" y="295668"/>
            <a:ext cx="1910220" cy="362663"/>
            <a:chOff x="-1638077" y="426122"/>
            <a:chExt cx="1519514" cy="362663"/>
          </a:xfrm>
        </p:grpSpPr>
        <p:cxnSp>
          <p:nvCxnSpPr>
            <p:cNvPr id="17" name="Guidance Arrow 1"/>
            <p:cNvCxnSpPr/>
            <p:nvPr userDrawn="1"/>
          </p:nvCxnSpPr>
          <p:spPr>
            <a:xfrm flipV="1">
              <a:off x="-406563" y="595372"/>
              <a:ext cx="288000" cy="27"/>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18" name="Guidance Text 1"/>
            <p:cNvSpPr txBox="1"/>
            <p:nvPr userDrawn="1"/>
          </p:nvSpPr>
          <p:spPr>
            <a:xfrm>
              <a:off x="-1638077" y="426122"/>
              <a:ext cx="1231513" cy="362663"/>
            </a:xfrm>
            <a:prstGeom prst="rect">
              <a:avLst/>
            </a:prstGeom>
            <a:noFill/>
            <a:ln>
              <a:noFill/>
            </a:ln>
          </p:spPr>
          <p:txBody>
            <a:bodyPr wrap="square" lIns="36000" tIns="0" rIns="36000" bIns="0" rtlCol="0">
              <a:spAutoFit/>
            </a:bodyPr>
            <a:lstStyle/>
            <a:p>
              <a:pPr algn="r">
                <a:spcBef>
                  <a:spcPts val="755"/>
                </a:spcBef>
              </a:pPr>
              <a:r>
                <a:rPr lang="en-US" sz="1100" b="0" i="1" dirty="0">
                  <a:solidFill>
                    <a:schemeClr val="tx2"/>
                  </a:solidFill>
                  <a:latin typeface="+mj-lt"/>
                </a:rPr>
                <a:t>Leave blank</a:t>
              </a:r>
              <a:br>
                <a:rPr lang="en-US" sz="1100" b="0" i="1" dirty="0">
                  <a:solidFill>
                    <a:schemeClr val="tx2"/>
                  </a:solidFill>
                  <a:latin typeface="+mj-lt"/>
                </a:rPr>
              </a:br>
              <a:r>
                <a:rPr lang="en-US" sz="1100" b="0" i="1" dirty="0">
                  <a:solidFill>
                    <a:schemeClr val="tx2"/>
                  </a:solidFill>
                  <a:latin typeface="+mj-lt"/>
                </a:rPr>
                <a:t>if not required</a:t>
              </a:r>
              <a:endParaRPr lang="en-US" sz="1100" b="0" i="1" dirty="0">
                <a:solidFill>
                  <a:schemeClr val="tx2"/>
                </a:solidFill>
                <a:latin typeface="+mj-lt"/>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with Right Caption">
    <p:spTree>
      <p:nvGrpSpPr>
        <p:cNvPr id="1" name=""/>
        <p:cNvGrpSpPr/>
        <p:nvPr/>
      </p:nvGrpSpPr>
      <p:grpSpPr>
        <a:xfrm>
          <a:off x="0" y="0"/>
          <a:ext cx="0" cy="0"/>
          <a:chOff x="0" y="0"/>
          <a:chExt cx="0" cy="0"/>
        </a:xfrm>
      </p:grpSpPr>
      <p:sp>
        <p:nvSpPr>
          <p:cNvPr id="4" name="Content Placeholder 1"/>
          <p:cNvSpPr>
            <a:spLocks noGrp="1"/>
          </p:cNvSpPr>
          <p:nvPr>
            <p:ph sz="quarter" idx="10" hasCustomPrompt="1"/>
          </p:nvPr>
        </p:nvSpPr>
        <p:spPr>
          <a:xfrm>
            <a:off x="431999" y="1368000"/>
            <a:ext cx="9343825" cy="5760000"/>
          </a:xfrm>
          <a:prstGeom prst="rect">
            <a:avLst/>
          </a:prstGeom>
        </p:spPr>
        <p:txBody>
          <a:bodyPr vert="horz" lIns="0" tIns="0" rIns="0" bIns="0" rtlCol="0">
            <a:noAutofit/>
          </a:bodyPr>
          <a:lstStyle>
            <a:lvl1pPr>
              <a:defRPr lang="en-US" dirty="0">
                <a:solidFill>
                  <a:srgbClr val="F9AE91"/>
                </a:solidFill>
              </a:defRPr>
            </a:lvl1pPr>
            <a:lvl2pPr>
              <a:defRPr lang="en-US" dirty="0"/>
            </a:lvl2pPr>
            <a:lvl3pPr>
              <a:defRPr lang="en-US" dirty="0"/>
            </a:lvl3pPr>
            <a:lvl4pPr>
              <a:defRPr lang="en-US" dirty="0"/>
            </a:lvl4pPr>
            <a:lvl5pPr>
              <a:defRPr lang="en-US" dirty="0"/>
            </a:lvl5pPr>
          </a:lstStyle>
          <a:p>
            <a:pPr lvl="0"/>
            <a:r>
              <a:rPr lang="en-US" dirty="0"/>
              <a:t>Click to add text</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11" name="Section Placeholder"/>
          <p:cNvSpPr>
            <a:spLocks noGrp="1"/>
          </p:cNvSpPr>
          <p:nvPr>
            <p:ph type="body" sz="quarter" idx="11" hasCustomPrompt="1"/>
          </p:nvPr>
        </p:nvSpPr>
        <p:spPr>
          <a:xfrm>
            <a:off x="431999" y="374139"/>
            <a:ext cx="10609200" cy="306000"/>
          </a:xfrm>
        </p:spPr>
        <p:txBody>
          <a:bodyPr vert="horz" lIns="0" tIns="0" rIns="0" bIns="0" rtlCol="0" anchor="b">
            <a:noAutofit/>
          </a:bodyPr>
          <a:lstStyle>
            <a:lvl1pPr>
              <a:defRPr lang="en-US" b="0" dirty="0">
                <a:latin typeface="+mj-lt"/>
              </a:defRPr>
            </a:lvl1pPr>
          </a:lstStyle>
          <a:p>
            <a:pPr lvl="0">
              <a:lnSpc>
                <a:spcPct val="100000"/>
              </a:lnSpc>
              <a:spcBef>
                <a:spcPts val="0"/>
              </a:spcBef>
              <a:spcAft>
                <a:spcPts val="0"/>
              </a:spcAft>
            </a:pPr>
            <a:r>
              <a:rPr lang="en-US" dirty="0"/>
              <a:t>Click to add section or document title</a:t>
            </a:r>
            <a:endParaRPr lang="en-US" dirty="0"/>
          </a:p>
        </p:txBody>
      </p:sp>
      <p:sp>
        <p:nvSpPr>
          <p:cNvPr id="9" name="Content Placeholder 2"/>
          <p:cNvSpPr>
            <a:spLocks noGrp="1"/>
          </p:cNvSpPr>
          <p:nvPr>
            <p:ph sz="quarter" idx="12" hasCustomPrompt="1"/>
          </p:nvPr>
        </p:nvSpPr>
        <p:spPr>
          <a:xfrm>
            <a:off x="9961835" y="1368000"/>
            <a:ext cx="3048564" cy="5760000"/>
          </a:xfrm>
          <a:prstGeom prst="rect">
            <a:avLst/>
          </a:prstGeom>
        </p:spPr>
        <p:txBody>
          <a:bodyPr vert="horz" lIns="0" tIns="0" rIns="0" bIns="0" rtlCol="0">
            <a:noAutofit/>
          </a:bodyPr>
          <a:lstStyle>
            <a:lvl1pPr>
              <a:defRPr lang="en-US" dirty="0">
                <a:solidFill>
                  <a:srgbClr val="F9AE91"/>
                </a:solidFill>
              </a:defRPr>
            </a:lvl1pPr>
            <a:lvl2pPr>
              <a:defRPr lang="en-US" dirty="0"/>
            </a:lvl2pPr>
            <a:lvl3pPr>
              <a:defRPr lang="en-US" dirty="0"/>
            </a:lvl3pPr>
            <a:lvl4pPr>
              <a:defRPr lang="en-US" dirty="0"/>
            </a:lvl4pPr>
            <a:lvl5pPr>
              <a:defRPr lang="en-US" dirty="0"/>
            </a:lvl5pPr>
          </a:lstStyle>
          <a:p>
            <a:pPr lvl="0"/>
            <a:r>
              <a:rPr lang="en-US" dirty="0"/>
              <a:t>Click to add text</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3" name="Title 2"/>
          <p:cNvSpPr>
            <a:spLocks noGrp="1"/>
          </p:cNvSpPr>
          <p:nvPr>
            <p:ph type="title" hasCustomPrompt="1"/>
          </p:nvPr>
        </p:nvSpPr>
        <p:spPr>
          <a:xfrm>
            <a:off x="432275" y="754215"/>
            <a:ext cx="10609200" cy="384914"/>
          </a:xfrm>
        </p:spPr>
        <p:txBody>
          <a:bodyPr lIns="0">
            <a:noAutofit/>
          </a:bodyPr>
          <a:lstStyle>
            <a:lvl1pPr marL="0" indent="0" algn="l" defTabSz="1267460" rtl="0" eaLnBrk="1" latinLnBrk="0" hangingPunct="1">
              <a:lnSpc>
                <a:spcPct val="100000"/>
              </a:lnSpc>
              <a:spcBef>
                <a:spcPct val="0"/>
              </a:spcBef>
              <a:spcAft>
                <a:spcPts val="0"/>
              </a:spcAft>
              <a:buFontTx/>
              <a:buNone/>
              <a:defRPr lang="en-US" sz="2400" b="1" kern="1200" dirty="0">
                <a:solidFill>
                  <a:schemeClr val="tx2"/>
                </a:solidFill>
                <a:latin typeface="+mj-lt"/>
                <a:ea typeface="+mj-ea"/>
                <a:cs typeface="+mj-cs"/>
              </a:defRPr>
            </a:lvl1pPr>
          </a:lstStyle>
          <a:p>
            <a:r>
              <a:rPr lang="en-US"/>
              <a:t>Click to add title</a:t>
            </a:r>
            <a:endParaRPr lang="en-US" dirty="0"/>
          </a:p>
        </p:txBody>
      </p:sp>
      <p:grpSp>
        <p:nvGrpSpPr>
          <p:cNvPr id="12" name="Guidance"/>
          <p:cNvGrpSpPr/>
          <p:nvPr userDrawn="1"/>
        </p:nvGrpSpPr>
        <p:grpSpPr>
          <a:xfrm>
            <a:off x="-2059269" y="295668"/>
            <a:ext cx="1910220" cy="362663"/>
            <a:chOff x="-1638077" y="426122"/>
            <a:chExt cx="1519514" cy="362663"/>
          </a:xfrm>
        </p:grpSpPr>
        <p:cxnSp>
          <p:nvCxnSpPr>
            <p:cNvPr id="13" name="Guidance Arrow 1"/>
            <p:cNvCxnSpPr/>
            <p:nvPr userDrawn="1"/>
          </p:nvCxnSpPr>
          <p:spPr>
            <a:xfrm flipV="1">
              <a:off x="-406563" y="595372"/>
              <a:ext cx="288000" cy="27"/>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14" name="Guidance Text 1"/>
            <p:cNvSpPr txBox="1"/>
            <p:nvPr userDrawn="1"/>
          </p:nvSpPr>
          <p:spPr>
            <a:xfrm>
              <a:off x="-1638077" y="426122"/>
              <a:ext cx="1231513" cy="362663"/>
            </a:xfrm>
            <a:prstGeom prst="rect">
              <a:avLst/>
            </a:prstGeom>
            <a:noFill/>
            <a:ln>
              <a:noFill/>
            </a:ln>
          </p:spPr>
          <p:txBody>
            <a:bodyPr wrap="square" lIns="36000" tIns="0" rIns="36000" bIns="0" rtlCol="0">
              <a:spAutoFit/>
            </a:bodyPr>
            <a:lstStyle/>
            <a:p>
              <a:pPr algn="r">
                <a:spcBef>
                  <a:spcPts val="755"/>
                </a:spcBef>
              </a:pPr>
              <a:r>
                <a:rPr lang="en-US" sz="1100" b="0" i="1" dirty="0">
                  <a:solidFill>
                    <a:schemeClr val="tx2"/>
                  </a:solidFill>
                  <a:latin typeface="+mj-lt"/>
                </a:rPr>
                <a:t>Leave blank</a:t>
              </a:r>
              <a:br>
                <a:rPr lang="en-US" sz="1100" b="0" i="1" dirty="0">
                  <a:solidFill>
                    <a:schemeClr val="tx2"/>
                  </a:solidFill>
                  <a:latin typeface="+mj-lt"/>
                </a:rPr>
              </a:br>
              <a:r>
                <a:rPr lang="en-US" sz="1100" b="0" i="1" dirty="0">
                  <a:solidFill>
                    <a:schemeClr val="tx2"/>
                  </a:solidFill>
                  <a:latin typeface="+mj-lt"/>
                </a:rPr>
                <a:t>if not required</a:t>
              </a:r>
              <a:endParaRPr lang="en-US" sz="1100" b="0" i="1" dirty="0">
                <a:solidFill>
                  <a:schemeClr val="tx2"/>
                </a:solidFill>
                <a:latin typeface="+mj-lt"/>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Four Quarter Objects">
    <p:spTree>
      <p:nvGrpSpPr>
        <p:cNvPr id="1" name=""/>
        <p:cNvGrpSpPr/>
        <p:nvPr/>
      </p:nvGrpSpPr>
      <p:grpSpPr>
        <a:xfrm>
          <a:off x="0" y="0"/>
          <a:ext cx="0" cy="0"/>
          <a:chOff x="0" y="0"/>
          <a:chExt cx="0" cy="0"/>
        </a:xfrm>
      </p:grpSpPr>
      <p:sp>
        <p:nvSpPr>
          <p:cNvPr id="27" name="Content Placeholder 4"/>
          <p:cNvSpPr>
            <a:spLocks noGrp="1"/>
          </p:cNvSpPr>
          <p:nvPr>
            <p:ph sz="quarter" idx="15" hasCustomPrompt="1"/>
          </p:nvPr>
        </p:nvSpPr>
        <p:spPr>
          <a:xfrm>
            <a:off x="6829200" y="4356000"/>
            <a:ext cx="6181200" cy="2772000"/>
          </a:xfrm>
          <a:prstGeom prst="rect">
            <a:avLst/>
          </a:prstGeom>
        </p:spPr>
        <p:txBody>
          <a:bodyPr vert="horz" lIns="0" tIns="0" rIns="0" bIns="0" rtlCol="0">
            <a:noAutofit/>
          </a:bodyPr>
          <a:lstStyle>
            <a:lvl1pPr>
              <a:defRPr lang="en-US" dirty="0">
                <a:solidFill>
                  <a:srgbClr val="F9AE91"/>
                </a:solidFill>
              </a:defRPr>
            </a:lvl1pPr>
            <a:lvl2pPr>
              <a:defRPr lang="en-US" dirty="0"/>
            </a:lvl2pPr>
            <a:lvl3pPr>
              <a:defRPr lang="en-US" dirty="0"/>
            </a:lvl3pPr>
            <a:lvl4pPr>
              <a:defRPr lang="en-US" dirty="0"/>
            </a:lvl4pPr>
            <a:lvl5pPr>
              <a:defRPr lang="en-US" dirty="0"/>
            </a:lvl5pPr>
          </a:lstStyle>
          <a:p>
            <a:pPr lvl="0"/>
            <a:r>
              <a:rPr lang="en-US" dirty="0"/>
              <a:t>Click to add text</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28" name="Content Placeholder 3"/>
          <p:cNvSpPr>
            <a:spLocks noGrp="1"/>
          </p:cNvSpPr>
          <p:nvPr>
            <p:ph sz="quarter" idx="12" hasCustomPrompt="1"/>
          </p:nvPr>
        </p:nvSpPr>
        <p:spPr>
          <a:xfrm>
            <a:off x="432000" y="4356000"/>
            <a:ext cx="6181200" cy="2772000"/>
          </a:xfrm>
          <a:prstGeom prst="rect">
            <a:avLst/>
          </a:prstGeom>
        </p:spPr>
        <p:txBody>
          <a:bodyPr vert="horz" lIns="0" tIns="0" rIns="0" bIns="0" rtlCol="0">
            <a:noAutofit/>
          </a:bodyPr>
          <a:lstStyle>
            <a:lvl1pPr>
              <a:defRPr lang="en-US" dirty="0">
                <a:solidFill>
                  <a:srgbClr val="F9AE91"/>
                </a:solidFill>
              </a:defRPr>
            </a:lvl1pPr>
            <a:lvl2pPr>
              <a:defRPr lang="en-US" dirty="0"/>
            </a:lvl2pPr>
            <a:lvl3pPr>
              <a:defRPr lang="en-US" dirty="0"/>
            </a:lvl3pPr>
            <a:lvl4pPr>
              <a:defRPr lang="en-US" dirty="0"/>
            </a:lvl4pPr>
            <a:lvl5pPr>
              <a:defRPr lang="en-US" dirty="0"/>
            </a:lvl5pPr>
          </a:lstStyle>
          <a:p>
            <a:pPr lvl="0"/>
            <a:r>
              <a:rPr lang="en-US" dirty="0"/>
              <a:t>Click to add text</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29" name="Content Placeholder 2"/>
          <p:cNvSpPr>
            <a:spLocks noGrp="1"/>
          </p:cNvSpPr>
          <p:nvPr>
            <p:ph sz="quarter" idx="14" hasCustomPrompt="1"/>
          </p:nvPr>
        </p:nvSpPr>
        <p:spPr>
          <a:xfrm>
            <a:off x="6829200" y="1368000"/>
            <a:ext cx="6181200" cy="2772000"/>
          </a:xfrm>
          <a:prstGeom prst="rect">
            <a:avLst/>
          </a:prstGeom>
        </p:spPr>
        <p:txBody>
          <a:bodyPr vert="horz" lIns="0" tIns="0" rIns="0" bIns="0" rtlCol="0">
            <a:noAutofit/>
          </a:bodyPr>
          <a:lstStyle>
            <a:lvl1pPr>
              <a:defRPr lang="en-US" dirty="0">
                <a:solidFill>
                  <a:srgbClr val="F9AE91"/>
                </a:solidFill>
              </a:defRPr>
            </a:lvl1pPr>
            <a:lvl2pPr>
              <a:defRPr lang="en-US" dirty="0"/>
            </a:lvl2pPr>
            <a:lvl3pPr>
              <a:defRPr lang="en-US" dirty="0"/>
            </a:lvl3pPr>
            <a:lvl4pPr>
              <a:defRPr lang="en-US" dirty="0"/>
            </a:lvl4pPr>
            <a:lvl5pPr>
              <a:defRPr lang="en-US" dirty="0"/>
            </a:lvl5pPr>
          </a:lstStyle>
          <a:p>
            <a:pPr lvl="0"/>
            <a:r>
              <a:rPr lang="en-US" dirty="0"/>
              <a:t>Click to add text</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30" name="Content Placeholder 1"/>
          <p:cNvSpPr>
            <a:spLocks noGrp="1"/>
          </p:cNvSpPr>
          <p:nvPr>
            <p:ph sz="quarter" idx="10" hasCustomPrompt="1"/>
          </p:nvPr>
        </p:nvSpPr>
        <p:spPr>
          <a:xfrm>
            <a:off x="432000" y="1368000"/>
            <a:ext cx="6181200" cy="2772000"/>
          </a:xfrm>
          <a:prstGeom prst="rect">
            <a:avLst/>
          </a:prstGeom>
        </p:spPr>
        <p:txBody>
          <a:bodyPr vert="horz" lIns="0" tIns="0" rIns="0" bIns="0" rtlCol="0">
            <a:noAutofit/>
          </a:bodyPr>
          <a:lstStyle>
            <a:lvl1pPr>
              <a:defRPr lang="en-US" dirty="0">
                <a:solidFill>
                  <a:srgbClr val="F9AE91"/>
                </a:solidFill>
              </a:defRPr>
            </a:lvl1pPr>
            <a:lvl2pPr>
              <a:defRPr lang="en-US" dirty="0"/>
            </a:lvl2pPr>
            <a:lvl3pPr>
              <a:defRPr lang="en-US" dirty="0"/>
            </a:lvl3pPr>
            <a:lvl4pPr>
              <a:defRPr lang="en-US" dirty="0"/>
            </a:lvl4pPr>
            <a:lvl5pPr>
              <a:defRPr lang="en-US" dirty="0"/>
            </a:lvl5pPr>
          </a:lstStyle>
          <a:p>
            <a:pPr lvl="0"/>
            <a:r>
              <a:rPr lang="en-US" dirty="0"/>
              <a:t>Click to add text</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11" name="Section Placeholder"/>
          <p:cNvSpPr>
            <a:spLocks noGrp="1"/>
          </p:cNvSpPr>
          <p:nvPr>
            <p:ph type="body" sz="quarter" idx="11" hasCustomPrompt="1"/>
          </p:nvPr>
        </p:nvSpPr>
        <p:spPr>
          <a:xfrm>
            <a:off x="431999" y="374138"/>
            <a:ext cx="10609200" cy="306000"/>
          </a:xfrm>
        </p:spPr>
        <p:txBody>
          <a:bodyPr vert="horz" lIns="0" tIns="0" rIns="0" bIns="0" rtlCol="0" anchor="b">
            <a:noAutofit/>
          </a:bodyPr>
          <a:lstStyle>
            <a:lvl1pPr>
              <a:defRPr lang="en-US" b="0" dirty="0">
                <a:latin typeface="+mj-lt"/>
              </a:defRPr>
            </a:lvl1pPr>
          </a:lstStyle>
          <a:p>
            <a:pPr lvl="0">
              <a:lnSpc>
                <a:spcPct val="100000"/>
              </a:lnSpc>
              <a:spcBef>
                <a:spcPts val="0"/>
              </a:spcBef>
              <a:spcAft>
                <a:spcPts val="0"/>
              </a:spcAft>
            </a:pPr>
            <a:r>
              <a:rPr lang="en-US" dirty="0"/>
              <a:t>Click to add section or document title</a:t>
            </a:r>
            <a:endParaRPr lang="en-US" dirty="0"/>
          </a:p>
        </p:txBody>
      </p:sp>
      <p:sp>
        <p:nvSpPr>
          <p:cNvPr id="3" name="Title 2"/>
          <p:cNvSpPr>
            <a:spLocks noGrp="1"/>
          </p:cNvSpPr>
          <p:nvPr>
            <p:ph type="title" hasCustomPrompt="1"/>
          </p:nvPr>
        </p:nvSpPr>
        <p:spPr>
          <a:xfrm>
            <a:off x="432275" y="754215"/>
            <a:ext cx="10609200" cy="384914"/>
          </a:xfrm>
        </p:spPr>
        <p:txBody>
          <a:bodyPr lIns="0">
            <a:noAutofit/>
          </a:bodyPr>
          <a:lstStyle>
            <a:lvl1pPr marL="0" indent="0" algn="l" defTabSz="1267460" rtl="0" eaLnBrk="1" latinLnBrk="0" hangingPunct="1">
              <a:lnSpc>
                <a:spcPct val="100000"/>
              </a:lnSpc>
              <a:spcBef>
                <a:spcPct val="0"/>
              </a:spcBef>
              <a:spcAft>
                <a:spcPts val="0"/>
              </a:spcAft>
              <a:buFontTx/>
              <a:buNone/>
              <a:defRPr lang="en-US" sz="2400" b="1" kern="1200" dirty="0">
                <a:solidFill>
                  <a:schemeClr val="tx2"/>
                </a:solidFill>
                <a:latin typeface="+mj-lt"/>
                <a:ea typeface="+mj-ea"/>
                <a:cs typeface="+mj-cs"/>
              </a:defRPr>
            </a:lvl1pPr>
          </a:lstStyle>
          <a:p>
            <a:r>
              <a:rPr lang="en-US" dirty="0"/>
              <a:t>Click to add title</a:t>
            </a:r>
            <a:endParaRPr lang="en-US" dirty="0"/>
          </a:p>
        </p:txBody>
      </p:sp>
      <p:grpSp>
        <p:nvGrpSpPr>
          <p:cNvPr id="13" name="Guidance"/>
          <p:cNvGrpSpPr/>
          <p:nvPr userDrawn="1"/>
        </p:nvGrpSpPr>
        <p:grpSpPr>
          <a:xfrm>
            <a:off x="-2059269" y="295668"/>
            <a:ext cx="1910220" cy="362663"/>
            <a:chOff x="-1638077" y="426122"/>
            <a:chExt cx="1519514" cy="362663"/>
          </a:xfrm>
        </p:grpSpPr>
        <p:cxnSp>
          <p:nvCxnSpPr>
            <p:cNvPr id="16" name="Guidance Arrow 1"/>
            <p:cNvCxnSpPr/>
            <p:nvPr userDrawn="1"/>
          </p:nvCxnSpPr>
          <p:spPr>
            <a:xfrm flipV="1">
              <a:off x="-406563" y="595372"/>
              <a:ext cx="288000" cy="27"/>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17" name="Guidance Text 1"/>
            <p:cNvSpPr txBox="1"/>
            <p:nvPr userDrawn="1"/>
          </p:nvSpPr>
          <p:spPr>
            <a:xfrm>
              <a:off x="-1638077" y="426122"/>
              <a:ext cx="1231513" cy="362663"/>
            </a:xfrm>
            <a:prstGeom prst="rect">
              <a:avLst/>
            </a:prstGeom>
            <a:noFill/>
            <a:ln>
              <a:noFill/>
            </a:ln>
          </p:spPr>
          <p:txBody>
            <a:bodyPr wrap="square" lIns="36000" tIns="0" rIns="36000" bIns="0" rtlCol="0">
              <a:spAutoFit/>
            </a:bodyPr>
            <a:lstStyle/>
            <a:p>
              <a:pPr algn="r">
                <a:spcBef>
                  <a:spcPts val="755"/>
                </a:spcBef>
              </a:pPr>
              <a:r>
                <a:rPr lang="en-US" sz="1100" b="0" i="1" dirty="0">
                  <a:solidFill>
                    <a:schemeClr val="tx2"/>
                  </a:solidFill>
                  <a:latin typeface="+mj-lt"/>
                </a:rPr>
                <a:t>Leave blank</a:t>
              </a:r>
              <a:br>
                <a:rPr lang="en-US" sz="1100" b="0" i="1" dirty="0">
                  <a:solidFill>
                    <a:schemeClr val="tx2"/>
                  </a:solidFill>
                  <a:latin typeface="+mj-lt"/>
                </a:rPr>
              </a:br>
              <a:r>
                <a:rPr lang="en-US" sz="1100" b="0" i="1" dirty="0">
                  <a:solidFill>
                    <a:schemeClr val="tx2"/>
                  </a:solidFill>
                  <a:latin typeface="+mj-lt"/>
                </a:rPr>
                <a:t>if not required</a:t>
              </a:r>
              <a:endParaRPr lang="en-US" sz="1100" b="0" i="1" dirty="0">
                <a:solidFill>
                  <a:schemeClr val="tx2"/>
                </a:solidFill>
                <a:latin typeface="+mj-lt"/>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One Object Top, One Object Bottom">
    <p:spTree>
      <p:nvGrpSpPr>
        <p:cNvPr id="1" name=""/>
        <p:cNvGrpSpPr/>
        <p:nvPr/>
      </p:nvGrpSpPr>
      <p:grpSpPr>
        <a:xfrm>
          <a:off x="0" y="0"/>
          <a:ext cx="0" cy="0"/>
          <a:chOff x="0" y="0"/>
          <a:chExt cx="0" cy="0"/>
        </a:xfrm>
      </p:grpSpPr>
      <p:sp>
        <p:nvSpPr>
          <p:cNvPr id="11" name="Content Placeholder 2"/>
          <p:cNvSpPr>
            <a:spLocks noGrp="1"/>
          </p:cNvSpPr>
          <p:nvPr>
            <p:ph sz="quarter" idx="12" hasCustomPrompt="1"/>
          </p:nvPr>
        </p:nvSpPr>
        <p:spPr>
          <a:xfrm>
            <a:off x="431999" y="4337875"/>
            <a:ext cx="12578400" cy="2790000"/>
          </a:xfrm>
          <a:prstGeom prst="rect">
            <a:avLst/>
          </a:prstGeom>
        </p:spPr>
        <p:txBody>
          <a:bodyPr vert="horz" lIns="0" tIns="0" rIns="0" bIns="0" rtlCol="0">
            <a:noAutofit/>
          </a:bodyPr>
          <a:lstStyle>
            <a:lvl1pPr>
              <a:defRPr lang="en-US" dirty="0">
                <a:solidFill>
                  <a:srgbClr val="F9AE91"/>
                </a:solidFill>
              </a:defRPr>
            </a:lvl1pPr>
            <a:lvl2pPr>
              <a:defRPr lang="en-US" dirty="0"/>
            </a:lvl2pPr>
            <a:lvl3pPr>
              <a:defRPr lang="en-US" dirty="0"/>
            </a:lvl3pPr>
            <a:lvl4pPr>
              <a:defRPr lang="en-US" dirty="0"/>
            </a:lvl4pPr>
            <a:lvl5pPr>
              <a:defRPr lang="en-US" dirty="0"/>
            </a:lvl5pPr>
          </a:lstStyle>
          <a:p>
            <a:pPr lvl="0"/>
            <a:r>
              <a:rPr lang="en-US" dirty="0"/>
              <a:t>Click to add text</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4" name="Content Placeholder 1"/>
          <p:cNvSpPr>
            <a:spLocks noGrp="1"/>
          </p:cNvSpPr>
          <p:nvPr>
            <p:ph sz="quarter" idx="10" hasCustomPrompt="1"/>
          </p:nvPr>
        </p:nvSpPr>
        <p:spPr>
          <a:xfrm>
            <a:off x="431999" y="1368000"/>
            <a:ext cx="12578400" cy="2790000"/>
          </a:xfrm>
          <a:prstGeom prst="rect">
            <a:avLst/>
          </a:prstGeom>
        </p:spPr>
        <p:txBody>
          <a:bodyPr vert="horz" lIns="0" tIns="0" rIns="0" bIns="0" rtlCol="0">
            <a:noAutofit/>
          </a:bodyPr>
          <a:lstStyle>
            <a:lvl1pPr>
              <a:defRPr lang="en-US" dirty="0">
                <a:solidFill>
                  <a:srgbClr val="F9AE91"/>
                </a:solidFill>
              </a:defRPr>
            </a:lvl1pPr>
            <a:lvl2pPr>
              <a:defRPr lang="en-US" dirty="0"/>
            </a:lvl2pPr>
            <a:lvl3pPr>
              <a:defRPr lang="en-US" dirty="0"/>
            </a:lvl3pPr>
            <a:lvl4pPr>
              <a:defRPr lang="en-US" dirty="0"/>
            </a:lvl4pPr>
            <a:lvl5pPr>
              <a:defRPr lang="en-US" dirty="0"/>
            </a:lvl5pPr>
          </a:lstStyle>
          <a:p>
            <a:pPr lvl="0"/>
            <a:r>
              <a:rPr lang="en-US" dirty="0"/>
              <a:t>Click to add text</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9" name="Section Placeholder"/>
          <p:cNvSpPr>
            <a:spLocks noGrp="1"/>
          </p:cNvSpPr>
          <p:nvPr>
            <p:ph type="body" sz="quarter" idx="11" hasCustomPrompt="1"/>
          </p:nvPr>
        </p:nvSpPr>
        <p:spPr>
          <a:xfrm>
            <a:off x="432000" y="374139"/>
            <a:ext cx="10609200" cy="306000"/>
          </a:xfrm>
        </p:spPr>
        <p:txBody>
          <a:bodyPr vert="horz" lIns="0" tIns="0" rIns="0" bIns="0" rtlCol="0" anchor="b">
            <a:noAutofit/>
          </a:bodyPr>
          <a:lstStyle>
            <a:lvl1pPr>
              <a:defRPr lang="en-US" b="0" dirty="0">
                <a:latin typeface="+mj-lt"/>
              </a:defRPr>
            </a:lvl1pPr>
          </a:lstStyle>
          <a:p>
            <a:pPr lvl="0">
              <a:lnSpc>
                <a:spcPct val="100000"/>
              </a:lnSpc>
              <a:spcBef>
                <a:spcPts val="0"/>
              </a:spcBef>
              <a:spcAft>
                <a:spcPts val="0"/>
              </a:spcAft>
            </a:pPr>
            <a:r>
              <a:rPr lang="en-US" dirty="0"/>
              <a:t>Click to add section or document title</a:t>
            </a:r>
            <a:endParaRPr lang="en-US" dirty="0"/>
          </a:p>
        </p:txBody>
      </p:sp>
      <p:sp>
        <p:nvSpPr>
          <p:cNvPr id="2" name="Title 1"/>
          <p:cNvSpPr>
            <a:spLocks noGrp="1"/>
          </p:cNvSpPr>
          <p:nvPr>
            <p:ph type="title" hasCustomPrompt="1"/>
          </p:nvPr>
        </p:nvSpPr>
        <p:spPr>
          <a:xfrm>
            <a:off x="432275" y="754215"/>
            <a:ext cx="10609200" cy="384914"/>
          </a:xfrm>
        </p:spPr>
        <p:txBody>
          <a:bodyPr lIns="0">
            <a:noAutofit/>
          </a:bodyPr>
          <a:lstStyle>
            <a:lvl1pPr marL="0" indent="0" algn="l" defTabSz="1267460" rtl="0" eaLnBrk="1" latinLnBrk="0" hangingPunct="1">
              <a:lnSpc>
                <a:spcPct val="100000"/>
              </a:lnSpc>
              <a:spcBef>
                <a:spcPct val="0"/>
              </a:spcBef>
              <a:spcAft>
                <a:spcPts val="0"/>
              </a:spcAft>
              <a:buFontTx/>
              <a:buNone/>
              <a:defRPr lang="en-US" sz="2400" b="1" kern="1200" dirty="0">
                <a:solidFill>
                  <a:schemeClr val="tx2"/>
                </a:solidFill>
                <a:latin typeface="+mj-lt"/>
                <a:ea typeface="+mj-ea"/>
                <a:cs typeface="+mj-cs"/>
              </a:defRPr>
            </a:lvl1pPr>
          </a:lstStyle>
          <a:p>
            <a:r>
              <a:rPr lang="en-US" dirty="0"/>
              <a:t>Click to add title</a:t>
            </a:r>
            <a:endParaRPr lang="en-US" dirty="0"/>
          </a:p>
        </p:txBody>
      </p:sp>
      <p:grpSp>
        <p:nvGrpSpPr>
          <p:cNvPr id="12" name="Guidance"/>
          <p:cNvGrpSpPr/>
          <p:nvPr userDrawn="1"/>
        </p:nvGrpSpPr>
        <p:grpSpPr>
          <a:xfrm>
            <a:off x="-2059269" y="295668"/>
            <a:ext cx="1910220" cy="362663"/>
            <a:chOff x="-1638077" y="426122"/>
            <a:chExt cx="1519514" cy="362663"/>
          </a:xfrm>
        </p:grpSpPr>
        <p:cxnSp>
          <p:nvCxnSpPr>
            <p:cNvPr id="13" name="Guidance Arrow 1"/>
            <p:cNvCxnSpPr/>
            <p:nvPr userDrawn="1"/>
          </p:nvCxnSpPr>
          <p:spPr>
            <a:xfrm flipV="1">
              <a:off x="-406563" y="595372"/>
              <a:ext cx="288000" cy="27"/>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15" name="Guidance Text 1"/>
            <p:cNvSpPr txBox="1"/>
            <p:nvPr userDrawn="1"/>
          </p:nvSpPr>
          <p:spPr>
            <a:xfrm>
              <a:off x="-1638077" y="426122"/>
              <a:ext cx="1231513" cy="362663"/>
            </a:xfrm>
            <a:prstGeom prst="rect">
              <a:avLst/>
            </a:prstGeom>
            <a:noFill/>
            <a:ln>
              <a:noFill/>
            </a:ln>
          </p:spPr>
          <p:txBody>
            <a:bodyPr wrap="square" lIns="36000" tIns="0" rIns="36000" bIns="0" rtlCol="0">
              <a:spAutoFit/>
            </a:bodyPr>
            <a:lstStyle/>
            <a:p>
              <a:pPr algn="r">
                <a:spcBef>
                  <a:spcPts val="755"/>
                </a:spcBef>
              </a:pPr>
              <a:r>
                <a:rPr lang="en-US" sz="1100" b="0" i="1" dirty="0">
                  <a:solidFill>
                    <a:schemeClr val="tx2"/>
                  </a:solidFill>
                  <a:latin typeface="+mj-lt"/>
                </a:rPr>
                <a:t>Leave blank</a:t>
              </a:r>
              <a:br>
                <a:rPr lang="en-US" sz="1100" b="0" i="1" dirty="0">
                  <a:solidFill>
                    <a:schemeClr val="tx2"/>
                  </a:solidFill>
                  <a:latin typeface="+mj-lt"/>
                </a:rPr>
              </a:br>
              <a:r>
                <a:rPr lang="en-US" sz="1100" b="0" i="1" dirty="0">
                  <a:solidFill>
                    <a:schemeClr val="tx2"/>
                  </a:solidFill>
                  <a:latin typeface="+mj-lt"/>
                </a:rPr>
                <a:t>if not required</a:t>
              </a:r>
              <a:endParaRPr lang="en-US" sz="1100" b="0" i="1" dirty="0">
                <a:solidFill>
                  <a:schemeClr val="tx2"/>
                </a:solidFill>
                <a:latin typeface="+mj-lt"/>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One Object Top, Two Objects Bottom">
    <p:spTree>
      <p:nvGrpSpPr>
        <p:cNvPr id="1" name=""/>
        <p:cNvGrpSpPr/>
        <p:nvPr/>
      </p:nvGrpSpPr>
      <p:grpSpPr>
        <a:xfrm>
          <a:off x="0" y="0"/>
          <a:ext cx="0" cy="0"/>
          <a:chOff x="0" y="0"/>
          <a:chExt cx="0" cy="0"/>
        </a:xfrm>
      </p:grpSpPr>
      <p:sp>
        <p:nvSpPr>
          <p:cNvPr id="12" name="Content Placeholder 3"/>
          <p:cNvSpPr>
            <a:spLocks noGrp="1"/>
          </p:cNvSpPr>
          <p:nvPr>
            <p:ph sz="quarter" idx="13" hasCustomPrompt="1"/>
          </p:nvPr>
        </p:nvSpPr>
        <p:spPr>
          <a:xfrm>
            <a:off x="6810375" y="4337050"/>
            <a:ext cx="6192000" cy="2790000"/>
          </a:xfrm>
          <a:prstGeom prst="rect">
            <a:avLst/>
          </a:prstGeom>
        </p:spPr>
        <p:txBody>
          <a:bodyPr vert="horz" lIns="0" tIns="0" rIns="0" bIns="0" rtlCol="0">
            <a:noAutofit/>
          </a:bodyPr>
          <a:lstStyle>
            <a:lvl1pPr>
              <a:defRPr lang="en-US" dirty="0">
                <a:solidFill>
                  <a:srgbClr val="F9AE91"/>
                </a:solidFill>
              </a:defRPr>
            </a:lvl1pPr>
            <a:lvl2pPr>
              <a:defRPr lang="en-US" dirty="0"/>
            </a:lvl2pPr>
            <a:lvl3pPr>
              <a:defRPr lang="en-US" dirty="0"/>
            </a:lvl3pPr>
            <a:lvl4pPr>
              <a:defRPr lang="en-US" dirty="0"/>
            </a:lvl4pPr>
            <a:lvl5pPr>
              <a:defRPr lang="en-US" dirty="0"/>
            </a:lvl5pPr>
          </a:lstStyle>
          <a:p>
            <a:pPr lvl="0"/>
            <a:r>
              <a:rPr lang="en-US" dirty="0"/>
              <a:t>Click to add text</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11" name="Content Placeholder 2"/>
          <p:cNvSpPr>
            <a:spLocks noGrp="1"/>
          </p:cNvSpPr>
          <p:nvPr>
            <p:ph sz="quarter" idx="12" hasCustomPrompt="1"/>
          </p:nvPr>
        </p:nvSpPr>
        <p:spPr>
          <a:xfrm>
            <a:off x="432000" y="4337050"/>
            <a:ext cx="6192000" cy="2790000"/>
          </a:xfrm>
          <a:prstGeom prst="rect">
            <a:avLst/>
          </a:prstGeom>
        </p:spPr>
        <p:txBody>
          <a:bodyPr vert="horz" lIns="0" tIns="0" rIns="0" bIns="0" rtlCol="0">
            <a:noAutofit/>
          </a:bodyPr>
          <a:lstStyle>
            <a:lvl1pPr>
              <a:defRPr lang="en-US" dirty="0">
                <a:solidFill>
                  <a:srgbClr val="F9AE91"/>
                </a:solidFill>
              </a:defRPr>
            </a:lvl1pPr>
            <a:lvl2pPr>
              <a:defRPr lang="en-US" dirty="0"/>
            </a:lvl2pPr>
            <a:lvl3pPr>
              <a:defRPr lang="en-US" dirty="0"/>
            </a:lvl3pPr>
            <a:lvl4pPr>
              <a:defRPr lang="en-US" dirty="0"/>
            </a:lvl4pPr>
            <a:lvl5pPr>
              <a:defRPr lang="en-US" dirty="0"/>
            </a:lvl5pPr>
          </a:lstStyle>
          <a:p>
            <a:pPr lvl="0"/>
            <a:r>
              <a:rPr lang="en-US" dirty="0"/>
              <a:t>Click to add text</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4" name="Content Placeholder 1"/>
          <p:cNvSpPr>
            <a:spLocks noGrp="1"/>
          </p:cNvSpPr>
          <p:nvPr>
            <p:ph sz="quarter" idx="10" hasCustomPrompt="1"/>
          </p:nvPr>
        </p:nvSpPr>
        <p:spPr>
          <a:xfrm>
            <a:off x="431999" y="1368000"/>
            <a:ext cx="12564000" cy="2790000"/>
          </a:xfrm>
          <a:prstGeom prst="rect">
            <a:avLst/>
          </a:prstGeom>
        </p:spPr>
        <p:txBody>
          <a:bodyPr vert="horz" lIns="0" tIns="0" rIns="0" bIns="0" rtlCol="0">
            <a:noAutofit/>
          </a:bodyPr>
          <a:lstStyle>
            <a:lvl1pPr>
              <a:defRPr lang="en-US" dirty="0">
                <a:solidFill>
                  <a:srgbClr val="F9AE91"/>
                </a:solidFill>
              </a:defRPr>
            </a:lvl1pPr>
            <a:lvl2pPr>
              <a:defRPr lang="en-US" dirty="0"/>
            </a:lvl2pPr>
            <a:lvl3pPr>
              <a:defRPr lang="en-US" dirty="0"/>
            </a:lvl3pPr>
            <a:lvl4pPr>
              <a:defRPr lang="en-US" dirty="0"/>
            </a:lvl4pPr>
            <a:lvl5pPr>
              <a:defRPr lang="en-US" dirty="0"/>
            </a:lvl5pPr>
          </a:lstStyle>
          <a:p>
            <a:pPr lvl="0"/>
            <a:r>
              <a:rPr lang="en-US" dirty="0"/>
              <a:t>Click to add text</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9" name="Section Placeholder"/>
          <p:cNvSpPr>
            <a:spLocks noGrp="1"/>
          </p:cNvSpPr>
          <p:nvPr>
            <p:ph type="body" sz="quarter" idx="11" hasCustomPrompt="1"/>
          </p:nvPr>
        </p:nvSpPr>
        <p:spPr>
          <a:xfrm>
            <a:off x="432000" y="374139"/>
            <a:ext cx="10609200" cy="306000"/>
          </a:xfrm>
        </p:spPr>
        <p:txBody>
          <a:bodyPr vert="horz" lIns="0" tIns="0" rIns="0" bIns="0" rtlCol="0" anchor="b">
            <a:noAutofit/>
          </a:bodyPr>
          <a:lstStyle>
            <a:lvl1pPr>
              <a:defRPr lang="en-US" b="0" dirty="0">
                <a:latin typeface="+mj-lt"/>
              </a:defRPr>
            </a:lvl1pPr>
          </a:lstStyle>
          <a:p>
            <a:pPr lvl="0">
              <a:lnSpc>
                <a:spcPct val="100000"/>
              </a:lnSpc>
              <a:spcBef>
                <a:spcPts val="0"/>
              </a:spcBef>
              <a:spcAft>
                <a:spcPts val="0"/>
              </a:spcAft>
            </a:pPr>
            <a:r>
              <a:rPr lang="en-US" dirty="0"/>
              <a:t>Click to add section or document title</a:t>
            </a:r>
            <a:endParaRPr lang="en-US" dirty="0"/>
          </a:p>
        </p:txBody>
      </p:sp>
      <p:sp>
        <p:nvSpPr>
          <p:cNvPr id="2" name="Title 1"/>
          <p:cNvSpPr>
            <a:spLocks noGrp="1"/>
          </p:cNvSpPr>
          <p:nvPr>
            <p:ph type="title" hasCustomPrompt="1"/>
          </p:nvPr>
        </p:nvSpPr>
        <p:spPr>
          <a:xfrm>
            <a:off x="432275" y="754215"/>
            <a:ext cx="10609200" cy="384914"/>
          </a:xfrm>
        </p:spPr>
        <p:txBody>
          <a:bodyPr lIns="0">
            <a:noAutofit/>
          </a:bodyPr>
          <a:lstStyle>
            <a:lvl1pPr algn="l" defTabSz="1267460" rtl="0" eaLnBrk="1" latinLnBrk="0" hangingPunct="1">
              <a:lnSpc>
                <a:spcPct val="100000"/>
              </a:lnSpc>
              <a:spcBef>
                <a:spcPct val="0"/>
              </a:spcBef>
              <a:buNone/>
              <a:defRPr lang="en-US" sz="2400" b="1" kern="1200" dirty="0">
                <a:solidFill>
                  <a:schemeClr val="tx2"/>
                </a:solidFill>
                <a:latin typeface="+mj-lt"/>
                <a:ea typeface="+mj-ea"/>
                <a:cs typeface="+mj-cs"/>
              </a:defRPr>
            </a:lvl1pPr>
          </a:lstStyle>
          <a:p>
            <a:r>
              <a:rPr lang="en-US" dirty="0"/>
              <a:t>Click to add title</a:t>
            </a:r>
            <a:endParaRPr lang="en-US" dirty="0"/>
          </a:p>
        </p:txBody>
      </p:sp>
      <p:grpSp>
        <p:nvGrpSpPr>
          <p:cNvPr id="13" name="Guidance"/>
          <p:cNvGrpSpPr/>
          <p:nvPr userDrawn="1"/>
        </p:nvGrpSpPr>
        <p:grpSpPr>
          <a:xfrm>
            <a:off x="-2059269" y="295668"/>
            <a:ext cx="1910220" cy="362663"/>
            <a:chOff x="-1638077" y="426122"/>
            <a:chExt cx="1519514" cy="362663"/>
          </a:xfrm>
        </p:grpSpPr>
        <p:cxnSp>
          <p:nvCxnSpPr>
            <p:cNvPr id="14" name="Guidance Arrow 1"/>
            <p:cNvCxnSpPr/>
            <p:nvPr userDrawn="1"/>
          </p:nvCxnSpPr>
          <p:spPr>
            <a:xfrm flipV="1">
              <a:off x="-406563" y="595372"/>
              <a:ext cx="288000" cy="27"/>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15" name="Guidance Text 1"/>
            <p:cNvSpPr txBox="1"/>
            <p:nvPr userDrawn="1"/>
          </p:nvSpPr>
          <p:spPr>
            <a:xfrm>
              <a:off x="-1638077" y="426122"/>
              <a:ext cx="1231513" cy="362663"/>
            </a:xfrm>
            <a:prstGeom prst="rect">
              <a:avLst/>
            </a:prstGeom>
            <a:noFill/>
            <a:ln>
              <a:noFill/>
            </a:ln>
          </p:spPr>
          <p:txBody>
            <a:bodyPr wrap="square" lIns="36000" tIns="0" rIns="36000" bIns="0" rtlCol="0">
              <a:spAutoFit/>
            </a:bodyPr>
            <a:lstStyle/>
            <a:p>
              <a:pPr algn="r">
                <a:spcBef>
                  <a:spcPts val="755"/>
                </a:spcBef>
              </a:pPr>
              <a:r>
                <a:rPr lang="en-US" sz="1100" b="0" i="1" dirty="0">
                  <a:solidFill>
                    <a:schemeClr val="tx2"/>
                  </a:solidFill>
                  <a:latin typeface="+mj-lt"/>
                </a:rPr>
                <a:t>Leave blank</a:t>
              </a:r>
              <a:br>
                <a:rPr lang="en-US" sz="1100" b="0" i="1" dirty="0">
                  <a:solidFill>
                    <a:schemeClr val="tx2"/>
                  </a:solidFill>
                  <a:latin typeface="+mj-lt"/>
                </a:rPr>
              </a:br>
              <a:r>
                <a:rPr lang="en-US" sz="1100" b="0" i="1" dirty="0">
                  <a:solidFill>
                    <a:schemeClr val="tx2"/>
                  </a:solidFill>
                  <a:latin typeface="+mj-lt"/>
                </a:rPr>
                <a:t>if not required</a:t>
              </a:r>
              <a:endParaRPr lang="en-US" sz="1100" b="0" i="1" dirty="0">
                <a:solidFill>
                  <a:schemeClr val="tx2"/>
                </a:solidFill>
                <a:latin typeface="+mj-lt"/>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99" Type="http://schemas.openxmlformats.org/officeDocument/2006/relationships/tags" Target="../tags/tag85.xml"/><Relationship Id="rId98" Type="http://schemas.openxmlformats.org/officeDocument/2006/relationships/tags" Target="../tags/tag84.xml"/><Relationship Id="rId97" Type="http://schemas.openxmlformats.org/officeDocument/2006/relationships/tags" Target="../tags/tag83.xml"/><Relationship Id="rId96" Type="http://schemas.openxmlformats.org/officeDocument/2006/relationships/tags" Target="../tags/tag82.xml"/><Relationship Id="rId95" Type="http://schemas.openxmlformats.org/officeDocument/2006/relationships/tags" Target="../tags/tag81.xml"/><Relationship Id="rId94" Type="http://schemas.openxmlformats.org/officeDocument/2006/relationships/tags" Target="../tags/tag80.xml"/><Relationship Id="rId93" Type="http://schemas.openxmlformats.org/officeDocument/2006/relationships/tags" Target="../tags/tag79.xml"/><Relationship Id="rId92" Type="http://schemas.openxmlformats.org/officeDocument/2006/relationships/tags" Target="../tags/tag78.xml"/><Relationship Id="rId91" Type="http://schemas.openxmlformats.org/officeDocument/2006/relationships/tags" Target="../tags/tag77.xml"/><Relationship Id="rId90" Type="http://schemas.openxmlformats.org/officeDocument/2006/relationships/tags" Target="../tags/tag76.xml"/><Relationship Id="rId9" Type="http://schemas.openxmlformats.org/officeDocument/2006/relationships/slideLayout" Target="../slideLayouts/slideLayout9.xml"/><Relationship Id="rId89" Type="http://schemas.openxmlformats.org/officeDocument/2006/relationships/tags" Target="../tags/tag75.xml"/><Relationship Id="rId88" Type="http://schemas.openxmlformats.org/officeDocument/2006/relationships/tags" Target="../tags/tag74.xml"/><Relationship Id="rId87" Type="http://schemas.openxmlformats.org/officeDocument/2006/relationships/tags" Target="../tags/tag73.xml"/><Relationship Id="rId86" Type="http://schemas.openxmlformats.org/officeDocument/2006/relationships/tags" Target="../tags/tag72.xml"/><Relationship Id="rId85" Type="http://schemas.openxmlformats.org/officeDocument/2006/relationships/tags" Target="../tags/tag71.xml"/><Relationship Id="rId84" Type="http://schemas.openxmlformats.org/officeDocument/2006/relationships/tags" Target="../tags/tag70.xml"/><Relationship Id="rId83" Type="http://schemas.openxmlformats.org/officeDocument/2006/relationships/tags" Target="../tags/tag69.xml"/><Relationship Id="rId82" Type="http://schemas.openxmlformats.org/officeDocument/2006/relationships/tags" Target="../tags/tag68.xml"/><Relationship Id="rId81" Type="http://schemas.openxmlformats.org/officeDocument/2006/relationships/tags" Target="../tags/tag67.xml"/><Relationship Id="rId80" Type="http://schemas.openxmlformats.org/officeDocument/2006/relationships/tags" Target="../tags/tag66.xml"/><Relationship Id="rId8" Type="http://schemas.openxmlformats.org/officeDocument/2006/relationships/slideLayout" Target="../slideLayouts/slideLayout8.xml"/><Relationship Id="rId79" Type="http://schemas.openxmlformats.org/officeDocument/2006/relationships/tags" Target="../tags/tag65.xml"/><Relationship Id="rId78" Type="http://schemas.openxmlformats.org/officeDocument/2006/relationships/tags" Target="../tags/tag64.xml"/><Relationship Id="rId77" Type="http://schemas.openxmlformats.org/officeDocument/2006/relationships/tags" Target="../tags/tag63.xml"/><Relationship Id="rId76" Type="http://schemas.openxmlformats.org/officeDocument/2006/relationships/tags" Target="../tags/tag62.xml"/><Relationship Id="rId75" Type="http://schemas.openxmlformats.org/officeDocument/2006/relationships/tags" Target="../tags/tag61.xml"/><Relationship Id="rId74" Type="http://schemas.openxmlformats.org/officeDocument/2006/relationships/tags" Target="../tags/tag60.xml"/><Relationship Id="rId73" Type="http://schemas.openxmlformats.org/officeDocument/2006/relationships/tags" Target="../tags/tag59.xml"/><Relationship Id="rId72" Type="http://schemas.openxmlformats.org/officeDocument/2006/relationships/tags" Target="../tags/tag58.xml"/><Relationship Id="rId71" Type="http://schemas.openxmlformats.org/officeDocument/2006/relationships/tags" Target="../tags/tag57.xml"/><Relationship Id="rId70" Type="http://schemas.openxmlformats.org/officeDocument/2006/relationships/tags" Target="../tags/tag56.xml"/><Relationship Id="rId7" Type="http://schemas.openxmlformats.org/officeDocument/2006/relationships/slideLayout" Target="../slideLayouts/slideLayout7.xml"/><Relationship Id="rId69" Type="http://schemas.openxmlformats.org/officeDocument/2006/relationships/tags" Target="../tags/tag55.xml"/><Relationship Id="rId68" Type="http://schemas.openxmlformats.org/officeDocument/2006/relationships/tags" Target="../tags/tag54.xml"/><Relationship Id="rId67" Type="http://schemas.openxmlformats.org/officeDocument/2006/relationships/tags" Target="../tags/tag53.xml"/><Relationship Id="rId66" Type="http://schemas.openxmlformats.org/officeDocument/2006/relationships/tags" Target="../tags/tag52.xml"/><Relationship Id="rId65" Type="http://schemas.openxmlformats.org/officeDocument/2006/relationships/tags" Target="../tags/tag51.xml"/><Relationship Id="rId64" Type="http://schemas.openxmlformats.org/officeDocument/2006/relationships/tags" Target="../tags/tag50.xml"/><Relationship Id="rId63" Type="http://schemas.openxmlformats.org/officeDocument/2006/relationships/tags" Target="../tags/tag49.xml"/><Relationship Id="rId62" Type="http://schemas.openxmlformats.org/officeDocument/2006/relationships/tags" Target="../tags/tag48.xml"/><Relationship Id="rId61" Type="http://schemas.openxmlformats.org/officeDocument/2006/relationships/tags" Target="../tags/tag47.xml"/><Relationship Id="rId60" Type="http://schemas.openxmlformats.org/officeDocument/2006/relationships/tags" Target="../tags/tag46.xml"/><Relationship Id="rId6" Type="http://schemas.openxmlformats.org/officeDocument/2006/relationships/slideLayout" Target="../slideLayouts/slideLayout6.xml"/><Relationship Id="rId59" Type="http://schemas.openxmlformats.org/officeDocument/2006/relationships/tags" Target="../tags/tag45.xml"/><Relationship Id="rId58" Type="http://schemas.openxmlformats.org/officeDocument/2006/relationships/tags" Target="../tags/tag44.xml"/><Relationship Id="rId57" Type="http://schemas.openxmlformats.org/officeDocument/2006/relationships/tags" Target="../tags/tag43.xml"/><Relationship Id="rId56" Type="http://schemas.openxmlformats.org/officeDocument/2006/relationships/tags" Target="../tags/tag42.xml"/><Relationship Id="rId55" Type="http://schemas.openxmlformats.org/officeDocument/2006/relationships/tags" Target="../tags/tag41.xml"/><Relationship Id="rId54" Type="http://schemas.openxmlformats.org/officeDocument/2006/relationships/tags" Target="../tags/tag40.xml"/><Relationship Id="rId53" Type="http://schemas.openxmlformats.org/officeDocument/2006/relationships/tags" Target="../tags/tag39.xml"/><Relationship Id="rId52" Type="http://schemas.openxmlformats.org/officeDocument/2006/relationships/tags" Target="../tags/tag38.xml"/><Relationship Id="rId51" Type="http://schemas.openxmlformats.org/officeDocument/2006/relationships/tags" Target="../tags/tag37.xml"/><Relationship Id="rId50" Type="http://schemas.openxmlformats.org/officeDocument/2006/relationships/tags" Target="../tags/tag36.xml"/><Relationship Id="rId5" Type="http://schemas.openxmlformats.org/officeDocument/2006/relationships/slideLayout" Target="../slideLayouts/slideLayout5.xml"/><Relationship Id="rId49" Type="http://schemas.openxmlformats.org/officeDocument/2006/relationships/tags" Target="../tags/tag35.xml"/><Relationship Id="rId48" Type="http://schemas.openxmlformats.org/officeDocument/2006/relationships/tags" Target="../tags/tag34.xml"/><Relationship Id="rId47" Type="http://schemas.openxmlformats.org/officeDocument/2006/relationships/tags" Target="../tags/tag33.xml"/><Relationship Id="rId46" Type="http://schemas.openxmlformats.org/officeDocument/2006/relationships/tags" Target="../tags/tag32.xml"/><Relationship Id="rId45" Type="http://schemas.openxmlformats.org/officeDocument/2006/relationships/tags" Target="../tags/tag31.xml"/><Relationship Id="rId44" Type="http://schemas.openxmlformats.org/officeDocument/2006/relationships/tags" Target="../tags/tag30.xml"/><Relationship Id="rId43" Type="http://schemas.openxmlformats.org/officeDocument/2006/relationships/tags" Target="../tags/tag29.xml"/><Relationship Id="rId42" Type="http://schemas.openxmlformats.org/officeDocument/2006/relationships/tags" Target="../tags/tag28.xml"/><Relationship Id="rId41" Type="http://schemas.openxmlformats.org/officeDocument/2006/relationships/tags" Target="../tags/tag27.xml"/><Relationship Id="rId40" Type="http://schemas.openxmlformats.org/officeDocument/2006/relationships/tags" Target="../tags/tag26.xml"/><Relationship Id="rId4" Type="http://schemas.openxmlformats.org/officeDocument/2006/relationships/slideLayout" Target="../slideLayouts/slideLayout4.xml"/><Relationship Id="rId39" Type="http://schemas.openxmlformats.org/officeDocument/2006/relationships/tags" Target="../tags/tag25.xml"/><Relationship Id="rId38" Type="http://schemas.openxmlformats.org/officeDocument/2006/relationships/tags" Target="../tags/tag24.xml"/><Relationship Id="rId37" Type="http://schemas.openxmlformats.org/officeDocument/2006/relationships/tags" Target="../tags/tag23.xml"/><Relationship Id="rId36" Type="http://schemas.openxmlformats.org/officeDocument/2006/relationships/tags" Target="../tags/tag22.xml"/><Relationship Id="rId35" Type="http://schemas.openxmlformats.org/officeDocument/2006/relationships/tags" Target="../tags/tag21.xml"/><Relationship Id="rId34" Type="http://schemas.openxmlformats.org/officeDocument/2006/relationships/tags" Target="../tags/tag20.xml"/><Relationship Id="rId33" Type="http://schemas.openxmlformats.org/officeDocument/2006/relationships/tags" Target="../tags/tag19.xml"/><Relationship Id="rId32" Type="http://schemas.openxmlformats.org/officeDocument/2006/relationships/tags" Target="../tags/tag18.xml"/><Relationship Id="rId31" Type="http://schemas.openxmlformats.org/officeDocument/2006/relationships/tags" Target="../tags/tag17.xml"/><Relationship Id="rId30" Type="http://schemas.openxmlformats.org/officeDocument/2006/relationships/tags" Target="../tags/tag16.xml"/><Relationship Id="rId3" Type="http://schemas.openxmlformats.org/officeDocument/2006/relationships/slideLayout" Target="../slideLayouts/slideLayout3.xml"/><Relationship Id="rId29" Type="http://schemas.openxmlformats.org/officeDocument/2006/relationships/tags" Target="../tags/tag15.xml"/><Relationship Id="rId28" Type="http://schemas.openxmlformats.org/officeDocument/2006/relationships/tags" Target="../tags/tag14.xml"/><Relationship Id="rId27" Type="http://schemas.openxmlformats.org/officeDocument/2006/relationships/tags" Target="../tags/tag13.xml"/><Relationship Id="rId26" Type="http://schemas.openxmlformats.org/officeDocument/2006/relationships/tags" Target="../tags/tag12.xml"/><Relationship Id="rId25" Type="http://schemas.openxmlformats.org/officeDocument/2006/relationships/tags" Target="../tags/tag11.xml"/><Relationship Id="rId24" Type="http://schemas.openxmlformats.org/officeDocument/2006/relationships/tags" Target="../tags/tag10.xml"/><Relationship Id="rId23" Type="http://schemas.openxmlformats.org/officeDocument/2006/relationships/tags" Target="../tags/tag9.xml"/><Relationship Id="rId22" Type="http://schemas.openxmlformats.org/officeDocument/2006/relationships/tags" Target="../tags/tag8.xml"/><Relationship Id="rId21" Type="http://schemas.openxmlformats.org/officeDocument/2006/relationships/tags" Target="../tags/tag7.xml"/><Relationship Id="rId20" Type="http://schemas.openxmlformats.org/officeDocument/2006/relationships/tags" Target="../tags/tag6.xml"/><Relationship Id="rId2" Type="http://schemas.openxmlformats.org/officeDocument/2006/relationships/slideLayout" Target="../slideLayouts/slideLayout2.xml"/><Relationship Id="rId19" Type="http://schemas.openxmlformats.org/officeDocument/2006/relationships/tags" Target="../tags/tag5.xml"/><Relationship Id="rId18" Type="http://schemas.openxmlformats.org/officeDocument/2006/relationships/tags" Target="../tags/tag4.xml"/><Relationship Id="rId17" Type="http://schemas.openxmlformats.org/officeDocument/2006/relationships/tags" Target="../tags/tag3.xml"/><Relationship Id="rId16" Type="http://schemas.openxmlformats.org/officeDocument/2006/relationships/tags" Target="../tags/tag2.xml"/><Relationship Id="rId15" Type="http://schemas.openxmlformats.org/officeDocument/2006/relationships/tags" Target="../tags/tag1.xml"/><Relationship Id="rId140" Type="http://schemas.openxmlformats.org/officeDocument/2006/relationships/theme" Target="../theme/theme1.xml"/><Relationship Id="rId14" Type="http://schemas.openxmlformats.org/officeDocument/2006/relationships/image" Target="../media/image6.png"/><Relationship Id="rId139" Type="http://schemas.openxmlformats.org/officeDocument/2006/relationships/image" Target="../media/image1.svg"/><Relationship Id="rId138" Type="http://schemas.openxmlformats.org/officeDocument/2006/relationships/image" Target="../media/image2.png"/><Relationship Id="rId137" Type="http://schemas.openxmlformats.org/officeDocument/2006/relationships/tags" Target="../tags/tag123.xml"/><Relationship Id="rId136" Type="http://schemas.openxmlformats.org/officeDocument/2006/relationships/tags" Target="../tags/tag122.xml"/><Relationship Id="rId135" Type="http://schemas.openxmlformats.org/officeDocument/2006/relationships/tags" Target="../tags/tag121.xml"/><Relationship Id="rId134" Type="http://schemas.openxmlformats.org/officeDocument/2006/relationships/tags" Target="../tags/tag120.xml"/><Relationship Id="rId133" Type="http://schemas.openxmlformats.org/officeDocument/2006/relationships/tags" Target="../tags/tag119.xml"/><Relationship Id="rId132" Type="http://schemas.openxmlformats.org/officeDocument/2006/relationships/tags" Target="../tags/tag118.xml"/><Relationship Id="rId131" Type="http://schemas.openxmlformats.org/officeDocument/2006/relationships/tags" Target="../tags/tag117.xml"/><Relationship Id="rId130" Type="http://schemas.openxmlformats.org/officeDocument/2006/relationships/tags" Target="../tags/tag116.xml"/><Relationship Id="rId13" Type="http://schemas.openxmlformats.org/officeDocument/2006/relationships/slideLayout" Target="../slideLayouts/slideLayout13.xml"/><Relationship Id="rId129" Type="http://schemas.openxmlformats.org/officeDocument/2006/relationships/tags" Target="../tags/tag115.xml"/><Relationship Id="rId128" Type="http://schemas.openxmlformats.org/officeDocument/2006/relationships/tags" Target="../tags/tag114.xml"/><Relationship Id="rId127" Type="http://schemas.openxmlformats.org/officeDocument/2006/relationships/tags" Target="../tags/tag113.xml"/><Relationship Id="rId126" Type="http://schemas.openxmlformats.org/officeDocument/2006/relationships/tags" Target="../tags/tag112.xml"/><Relationship Id="rId125" Type="http://schemas.openxmlformats.org/officeDocument/2006/relationships/tags" Target="../tags/tag111.xml"/><Relationship Id="rId124" Type="http://schemas.openxmlformats.org/officeDocument/2006/relationships/tags" Target="../tags/tag110.xml"/><Relationship Id="rId123" Type="http://schemas.openxmlformats.org/officeDocument/2006/relationships/tags" Target="../tags/tag109.xml"/><Relationship Id="rId122" Type="http://schemas.openxmlformats.org/officeDocument/2006/relationships/tags" Target="../tags/tag108.xml"/><Relationship Id="rId121" Type="http://schemas.openxmlformats.org/officeDocument/2006/relationships/tags" Target="../tags/tag107.xml"/><Relationship Id="rId120" Type="http://schemas.openxmlformats.org/officeDocument/2006/relationships/tags" Target="../tags/tag106.xml"/><Relationship Id="rId12" Type="http://schemas.openxmlformats.org/officeDocument/2006/relationships/slideLayout" Target="../slideLayouts/slideLayout12.xml"/><Relationship Id="rId119" Type="http://schemas.openxmlformats.org/officeDocument/2006/relationships/tags" Target="../tags/tag105.xml"/><Relationship Id="rId118" Type="http://schemas.openxmlformats.org/officeDocument/2006/relationships/tags" Target="../tags/tag104.xml"/><Relationship Id="rId117" Type="http://schemas.openxmlformats.org/officeDocument/2006/relationships/tags" Target="../tags/tag103.xml"/><Relationship Id="rId116" Type="http://schemas.openxmlformats.org/officeDocument/2006/relationships/tags" Target="../tags/tag102.xml"/><Relationship Id="rId115" Type="http://schemas.openxmlformats.org/officeDocument/2006/relationships/tags" Target="../tags/tag101.xml"/><Relationship Id="rId114" Type="http://schemas.openxmlformats.org/officeDocument/2006/relationships/tags" Target="../tags/tag100.xml"/><Relationship Id="rId113" Type="http://schemas.openxmlformats.org/officeDocument/2006/relationships/tags" Target="../tags/tag99.xml"/><Relationship Id="rId112" Type="http://schemas.openxmlformats.org/officeDocument/2006/relationships/tags" Target="../tags/tag98.xml"/><Relationship Id="rId111" Type="http://schemas.openxmlformats.org/officeDocument/2006/relationships/tags" Target="../tags/tag97.xml"/><Relationship Id="rId110" Type="http://schemas.openxmlformats.org/officeDocument/2006/relationships/tags" Target="../tags/tag96.xml"/><Relationship Id="rId11" Type="http://schemas.openxmlformats.org/officeDocument/2006/relationships/slideLayout" Target="../slideLayouts/slideLayout11.xml"/><Relationship Id="rId109" Type="http://schemas.openxmlformats.org/officeDocument/2006/relationships/tags" Target="../tags/tag95.xml"/><Relationship Id="rId108" Type="http://schemas.openxmlformats.org/officeDocument/2006/relationships/tags" Target="../tags/tag94.xml"/><Relationship Id="rId107" Type="http://schemas.openxmlformats.org/officeDocument/2006/relationships/tags" Target="../tags/tag93.xml"/><Relationship Id="rId106" Type="http://schemas.openxmlformats.org/officeDocument/2006/relationships/tags" Target="../tags/tag92.xml"/><Relationship Id="rId105" Type="http://schemas.openxmlformats.org/officeDocument/2006/relationships/tags" Target="../tags/tag91.xml"/><Relationship Id="rId104" Type="http://schemas.openxmlformats.org/officeDocument/2006/relationships/tags" Target="../tags/tag90.xml"/><Relationship Id="rId103" Type="http://schemas.openxmlformats.org/officeDocument/2006/relationships/tags" Target="../tags/tag89.xml"/><Relationship Id="rId102" Type="http://schemas.openxmlformats.org/officeDocument/2006/relationships/tags" Target="../tags/tag88.xml"/><Relationship Id="rId101" Type="http://schemas.openxmlformats.org/officeDocument/2006/relationships/tags" Target="../tags/tag87.xml"/><Relationship Id="rId100" Type="http://schemas.openxmlformats.org/officeDocument/2006/relationships/tags" Target="../tags/tag86.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pic>
        <p:nvPicPr>
          <p:cNvPr id="7" name="Picture 6" descr="Shape&#10;&#10;Description automatically generated with medium confidence"/>
          <p:cNvPicPr>
            <a:picLocks noChangeAspect="1"/>
          </p:cNvPicPr>
          <p:nvPr userDrawn="1"/>
        </p:nvPicPr>
        <p:blipFill>
          <a:blip r:embed="rId14" cstate="print">
            <a:extLst>
              <a:ext uri="{28A0092B-C50C-407E-A947-70E740481C1C}">
                <a14:useLocalDpi xmlns:a14="http://schemas.microsoft.com/office/drawing/2010/main" val="0"/>
              </a:ext>
            </a:extLst>
          </a:blip>
          <a:stretch>
            <a:fillRect/>
          </a:stretch>
        </p:blipFill>
        <p:spPr>
          <a:xfrm>
            <a:off x="1005" y="0"/>
            <a:ext cx="13440939" cy="7561263"/>
          </a:xfrm>
          <a:prstGeom prst="rect">
            <a:avLst/>
          </a:prstGeom>
        </p:spPr>
      </p:pic>
      <p:sp>
        <p:nvSpPr>
          <p:cNvPr id="2" name="Main Text Placeholder"/>
          <p:cNvSpPr>
            <a:spLocks noGrp="1"/>
          </p:cNvSpPr>
          <p:nvPr userDrawn="1">
            <p:ph type="body" idx="1"/>
          </p:nvPr>
        </p:nvSpPr>
        <p:spPr>
          <a:xfrm>
            <a:off x="432275" y="1369263"/>
            <a:ext cx="12578400" cy="5291688"/>
          </a:xfrm>
          <a:prstGeom prst="rect">
            <a:avLst/>
          </a:prstGeom>
        </p:spPr>
        <p:txBody>
          <a:bodyPr vert="horz" lIns="0" tIns="0" rIns="0" bIns="0" rtlCol="0">
            <a:noAutofit/>
          </a:bodyPr>
          <a:lstStyle/>
          <a:p>
            <a:pPr lvl="0"/>
            <a:r>
              <a:rPr lang="en-US" dirty="0"/>
              <a:t>Click to add text</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a:p>
            <a:pPr lvl="5"/>
            <a:r>
              <a:rPr lang="en-US" dirty="0"/>
              <a:t>Sixth level</a:t>
            </a:r>
            <a:endParaRPr lang="en-US" dirty="0"/>
          </a:p>
          <a:p>
            <a:pPr lvl="6"/>
            <a:r>
              <a:rPr lang="en-US" dirty="0"/>
              <a:t>Seventh level</a:t>
            </a:r>
            <a:endParaRPr lang="en-US" dirty="0"/>
          </a:p>
          <a:p>
            <a:pPr lvl="7"/>
            <a:r>
              <a:rPr lang="en-US" dirty="0"/>
              <a:t>Eighth level</a:t>
            </a:r>
            <a:endParaRPr lang="en-US" dirty="0"/>
          </a:p>
          <a:p>
            <a:pPr lvl="8"/>
            <a:r>
              <a:rPr lang="en-US" dirty="0"/>
              <a:t>Ninth level</a:t>
            </a:r>
            <a:endParaRPr lang="en-US" dirty="0"/>
          </a:p>
        </p:txBody>
      </p:sp>
      <p:sp>
        <p:nvSpPr>
          <p:cNvPr id="127" name="Page number"/>
          <p:cNvSpPr txBox="1"/>
          <p:nvPr userDrawn="1"/>
        </p:nvSpPr>
        <p:spPr>
          <a:xfrm>
            <a:off x="12331551" y="7296778"/>
            <a:ext cx="678849" cy="96970"/>
          </a:xfrm>
          <a:prstGeom prst="rect">
            <a:avLst/>
          </a:prstGeom>
        </p:spPr>
        <p:txBody>
          <a:bodyPr vert="horz" lIns="0" tIns="0" rIns="0" bIns="0" rtlCol="0" anchor="ctr">
            <a:noAutofit/>
          </a:bodyPr>
          <a:lstStyle>
            <a:defPPr>
              <a:defRPr lang="en-US"/>
            </a:defPPr>
            <a:lvl1pPr algn="r">
              <a:defRPr sz="1200">
                <a:solidFill>
                  <a:schemeClr val="tx1">
                    <a:tint val="75000"/>
                  </a:schemeClr>
                </a:solidFill>
              </a:defRPr>
            </a:lvl1pPr>
            <a:lvl8pPr marL="0" lvl="7" algn="r" defTabSz="1007745">
              <a:lnSpc>
                <a:spcPct val="90000"/>
              </a:lnSpc>
              <a:spcBef>
                <a:spcPts val="550"/>
              </a:spcBef>
              <a:defRPr sz="700" baseline="0"/>
            </a:lvl8pPr>
          </a:lstStyle>
          <a:p>
            <a:pPr lvl="7" algn="r">
              <a:buFontTx/>
              <a:buNone/>
            </a:pPr>
            <a:fld id="{E32D2109-785C-40A3-A389-1D12210AA4F1}" type="slidenum">
              <a:rPr lang="en-US" sz="800" i="0" smtClean="0">
                <a:solidFill>
                  <a:schemeClr val="tx2"/>
                </a:solidFill>
                <a:latin typeface="+mj-lt"/>
              </a:rPr>
            </a:fld>
            <a:endParaRPr lang="en-US" sz="800" i="0" dirty="0">
              <a:solidFill>
                <a:schemeClr val="tx2"/>
              </a:solidFill>
              <a:latin typeface="+mj-lt"/>
            </a:endParaRPr>
          </a:p>
        </p:txBody>
      </p:sp>
      <p:grpSp>
        <p:nvGrpSpPr>
          <p:cNvPr id="100" name="Spacers"/>
          <p:cNvGrpSpPr/>
          <p:nvPr userDrawn="1"/>
        </p:nvGrpSpPr>
        <p:grpSpPr>
          <a:xfrm>
            <a:off x="-3008680" y="0"/>
            <a:ext cx="19460631" cy="0"/>
            <a:chOff x="-2393300" y="108223"/>
            <a:chExt cx="15480256" cy="0"/>
          </a:xfrm>
        </p:grpSpPr>
        <p:cxnSp>
          <p:nvCxnSpPr>
            <p:cNvPr id="101" name="Left"/>
            <p:cNvCxnSpPr/>
            <p:nvPr userDrawn="1"/>
          </p:nvCxnSpPr>
          <p:spPr>
            <a:xfrm>
              <a:off x="-2393300" y="108223"/>
              <a:ext cx="2304256" cy="0"/>
            </a:xfrm>
            <a:prstGeom prst="line">
              <a:avLst/>
            </a:prstGeom>
            <a:ln>
              <a:solidFill>
                <a:srgbClr val="E6E6E6"/>
              </a:solidFill>
            </a:ln>
          </p:spPr>
          <p:style>
            <a:lnRef idx="1">
              <a:schemeClr val="accent1"/>
            </a:lnRef>
            <a:fillRef idx="0">
              <a:schemeClr val="accent1"/>
            </a:fillRef>
            <a:effectRef idx="0">
              <a:schemeClr val="accent1"/>
            </a:effectRef>
            <a:fontRef idx="minor">
              <a:schemeClr val="tx1"/>
            </a:fontRef>
          </p:style>
        </p:cxnSp>
        <p:cxnSp>
          <p:nvCxnSpPr>
            <p:cNvPr id="102" name="Right"/>
            <p:cNvCxnSpPr/>
            <p:nvPr userDrawn="1"/>
          </p:nvCxnSpPr>
          <p:spPr>
            <a:xfrm>
              <a:off x="10782700" y="108223"/>
              <a:ext cx="2304256" cy="0"/>
            </a:xfrm>
            <a:prstGeom prst="line">
              <a:avLst/>
            </a:prstGeom>
            <a:ln>
              <a:solidFill>
                <a:srgbClr val="E6E6E6"/>
              </a:solidFill>
            </a:ln>
          </p:spPr>
          <p:style>
            <a:lnRef idx="1">
              <a:schemeClr val="accent1"/>
            </a:lnRef>
            <a:fillRef idx="0">
              <a:schemeClr val="accent1"/>
            </a:fillRef>
            <a:effectRef idx="0">
              <a:schemeClr val="accent1"/>
            </a:effectRef>
            <a:fontRef idx="minor">
              <a:schemeClr val="tx1"/>
            </a:fontRef>
          </p:style>
        </p:cxnSp>
      </p:grpSp>
      <p:sp>
        <p:nvSpPr>
          <p:cNvPr id="31" name="text" descr="{&quot;templafy&quot;:{&quot;id&quot;:&quot;63955c8f-2a6b-41a2-be87-db55928a4bc7&quot;}}" title="Form.Watermark.Insert"/>
          <p:cNvSpPr txBox="1"/>
          <p:nvPr userDrawn="1"/>
        </p:nvSpPr>
        <p:spPr>
          <a:xfrm>
            <a:off x="437975" y="7152806"/>
            <a:ext cx="3168000" cy="384914"/>
          </a:xfrm>
          <a:prstGeom prst="rect">
            <a:avLst/>
          </a:prstGeom>
          <a:noFill/>
        </p:spPr>
        <p:txBody>
          <a:bodyPr wrap="square" lIns="0" tIns="0" rIns="0" bIns="0" rtlCol="0">
            <a:spAutoFit/>
          </a:bodyPr>
          <a:lstStyle>
            <a:defPPr>
              <a:defRPr lang="en-US"/>
            </a:defPPr>
            <a:lvl1pPr>
              <a:defRPr sz="2515">
                <a:solidFill>
                  <a:schemeClr val="accent4"/>
                </a:solidFill>
                <a:latin typeface="Source Sans Pro" panose="020B0604020202020204" pitchFamily="34" charset="0"/>
                <a:ea typeface="Source Sans Pro" panose="020B0604020202020204" pitchFamily="34" charset="0"/>
                <a:cs typeface="Source Sans Pro" panose="020B0604020202020204" pitchFamily="34" charset="0"/>
              </a:defRPr>
            </a:lvl1pPr>
          </a:lstStyle>
          <a:p>
            <a:pPr lvl="0"/>
            <a:endParaRPr lang="en-US" sz="2400" b="1" noProof="0" dirty="0">
              <a:latin typeface="+mj-lt"/>
              <a:cs typeface="Arial" panose="020B0604020202020204" pitchFamily="34" charset="0"/>
            </a:endParaRPr>
          </a:p>
        </p:txBody>
      </p:sp>
      <p:sp>
        <p:nvSpPr>
          <p:cNvPr id="5" name="[WorkArea]" descr="&lt;?xml version=&quot;1.0&quot; encoding=&quot;utf-16&quot;?&gt;&#10;&lt;GridTheme xmlns:xsi=&quot;http://www.w3.org/2001/XMLSchema-instance&quot; xmlns:xsd=&quot;http://www.w3.org/2001/XMLSchema&quot;&gt;&#10;  &lt;GuideLines /&gt;&#10;  &lt;WorkArea&gt;&#10;    &lt;Top&gt;107.716537&lt;/Top&gt;&#10;    &lt;Left&gt;34.0157471&lt;/Left&gt;&#10;    &lt;Width&gt;773.8583&lt;/Width&gt;&#10;    &lt;Height&gt;453.5433&lt;/Height&gt;&#10;  &lt;/WorkArea&gt;&#10;  &lt;AspectW&gt;-1&lt;/AspectW&gt;&#10;  &lt;AspectH&gt;-1&lt;/AspectH&gt;&#10;  &lt;Width&gt;842&lt;/Width&gt;&#10;  &lt;Height&gt;595.375&lt;/Height&gt;&#10;  &lt;HGap&gt;5&lt;/HGap&gt;&#10;  &lt;VGap&gt;5&lt;/VGap&gt;&#10;  &lt;OfficeVersion&gt;-1&lt;/OfficeVersion&gt;&#10;&lt;/GridTheme&gt;" hidden="1"/>
          <p:cNvSpPr/>
          <p:nvPr userDrawn="1"/>
        </p:nvSpPr>
        <p:spPr>
          <a:xfrm>
            <a:off x="432000" y="1368000"/>
            <a:ext cx="12578400" cy="5760000"/>
          </a:xfrm>
          <a:prstGeom prst="rect">
            <a:avLst/>
          </a:prstGeom>
          <a:solidFill>
            <a:srgbClr val="EAEAEA">
              <a:alpha val="50000"/>
            </a:srgbClr>
          </a:solidFill>
          <a:ln w="6350" cap="flat" cmpd="sng" algn="ctr">
            <a:solidFill>
              <a:schemeClr val="accent1">
                <a:shade val="50000"/>
                <a:alpha val="0"/>
              </a:scheme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10" dirty="0"/>
          </a:p>
        </p:txBody>
      </p:sp>
      <p:sp>
        <p:nvSpPr>
          <p:cNvPr id="12" name="Content [Comment]" hidden="1"/>
          <p:cNvSpPr/>
          <p:nvPr userDrawn="1"/>
        </p:nvSpPr>
        <p:spPr>
          <a:xfrm>
            <a:off x="10040029" y="292409"/>
            <a:ext cx="1568047" cy="634686"/>
          </a:xfrm>
          <a:prstGeom prst="wedgeRectCallout">
            <a:avLst/>
          </a:prstGeom>
          <a:solidFill>
            <a:schemeClr val="bg2"/>
          </a:solidFill>
          <a:ln w="19050" cap="flat" cmpd="sng" algn="ctr">
            <a:solidFill>
              <a:srgbClr val="FFC76D"/>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100" dirty="0">
                <a:solidFill>
                  <a:schemeClr val="tx2"/>
                </a:solidFill>
              </a:rPr>
              <a:t>&lt;initials&gt; &lt;date&gt;</a:t>
            </a:r>
            <a:r>
              <a:rPr lang="en-US" sz="1100" dirty="0" err="1">
                <a:solidFill>
                  <a:schemeClr val="tx2"/>
                </a:solidFill>
              </a:rPr>
              <a:t>yyyy</a:t>
            </a:r>
            <a:r>
              <a:rPr lang="en-US" sz="1100" dirty="0">
                <a:solidFill>
                  <a:schemeClr val="tx2"/>
                </a:solidFill>
              </a:rPr>
              <a:t>-MM-dd </a:t>
            </a:r>
            <a:r>
              <a:rPr lang="en-US" sz="1100" dirty="0" err="1">
                <a:solidFill>
                  <a:schemeClr val="tx2"/>
                </a:solidFill>
              </a:rPr>
              <a:t>hh:mm</a:t>
            </a:r>
            <a:r>
              <a:rPr lang="en-US" sz="1100" dirty="0">
                <a:solidFill>
                  <a:schemeClr val="tx2"/>
                </a:solidFill>
              </a:rPr>
              <a:t>&lt;/date&gt;:</a:t>
            </a:r>
            <a:endParaRPr lang="en-US" sz="1100" dirty="0">
              <a:solidFill>
                <a:schemeClr val="tx2"/>
              </a:solidFill>
            </a:endParaRPr>
          </a:p>
        </p:txBody>
      </p:sp>
      <p:sp>
        <p:nvSpPr>
          <p:cNvPr id="13" name="Formatting [Comment]" hidden="1"/>
          <p:cNvSpPr/>
          <p:nvPr userDrawn="1"/>
        </p:nvSpPr>
        <p:spPr>
          <a:xfrm>
            <a:off x="10040029" y="292409"/>
            <a:ext cx="1568047" cy="634686"/>
          </a:xfrm>
          <a:prstGeom prst="wedgeRectCallout">
            <a:avLst/>
          </a:prstGeom>
          <a:solidFill>
            <a:schemeClr val="bg2"/>
          </a:solidFill>
          <a:ln w="19050" cap="flat" cmpd="sng" algn="ctr">
            <a:solidFill>
              <a:srgbClr val="F58B46"/>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100" dirty="0">
                <a:solidFill>
                  <a:schemeClr val="tx2"/>
                </a:solidFill>
              </a:rPr>
              <a:t>&lt;initials&gt; &lt;date&gt;</a:t>
            </a:r>
            <a:r>
              <a:rPr lang="en-US" sz="1100" dirty="0" err="1">
                <a:solidFill>
                  <a:schemeClr val="tx2"/>
                </a:solidFill>
              </a:rPr>
              <a:t>yyyy</a:t>
            </a:r>
            <a:r>
              <a:rPr lang="en-US" sz="1100" dirty="0">
                <a:solidFill>
                  <a:schemeClr val="tx2"/>
                </a:solidFill>
              </a:rPr>
              <a:t>-MM-dd </a:t>
            </a:r>
            <a:r>
              <a:rPr lang="en-US" sz="1100" dirty="0" err="1">
                <a:solidFill>
                  <a:schemeClr val="tx2"/>
                </a:solidFill>
              </a:rPr>
              <a:t>hh:mm</a:t>
            </a:r>
            <a:r>
              <a:rPr lang="en-US" sz="1100" dirty="0">
                <a:solidFill>
                  <a:schemeClr val="tx2"/>
                </a:solidFill>
              </a:rPr>
              <a:t>&lt;/date&gt;:</a:t>
            </a:r>
            <a:endParaRPr lang="en-US" sz="1100" dirty="0">
              <a:solidFill>
                <a:schemeClr val="tx2"/>
              </a:solidFill>
            </a:endParaRPr>
          </a:p>
        </p:txBody>
      </p:sp>
      <p:sp>
        <p:nvSpPr>
          <p:cNvPr id="14" name="Dummy [Sticker]" hidden="1"/>
          <p:cNvSpPr/>
          <p:nvPr userDrawn="1"/>
        </p:nvSpPr>
        <p:spPr>
          <a:xfrm>
            <a:off x="9946253" y="268166"/>
            <a:ext cx="1800000" cy="683173"/>
          </a:xfrm>
          <a:prstGeom prst="rect">
            <a:avLst/>
          </a:prstGeom>
          <a:solidFill>
            <a:srgbClr val="D64641"/>
          </a:solidFill>
          <a:ln w="28575" cap="flat" cmpd="sng" algn="ctr">
            <a:no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00000"/>
              </a:lnSpc>
              <a:spcBef>
                <a:spcPts val="0"/>
              </a:spcBef>
            </a:pPr>
            <a:r>
              <a:rPr lang="en-US" b="1" dirty="0">
                <a:solidFill>
                  <a:schemeClr val="bg1"/>
                </a:solidFill>
              </a:rPr>
              <a:t>Dummy data</a:t>
            </a:r>
            <a:endParaRPr lang="en-US" b="1" dirty="0">
              <a:solidFill>
                <a:schemeClr val="bg1"/>
              </a:solidFill>
            </a:endParaRPr>
          </a:p>
        </p:txBody>
      </p:sp>
      <p:sp>
        <p:nvSpPr>
          <p:cNvPr id="15" name="Update [Sticker]" hidden="1"/>
          <p:cNvSpPr/>
          <p:nvPr userDrawn="1"/>
        </p:nvSpPr>
        <p:spPr>
          <a:xfrm>
            <a:off x="9946253" y="268166"/>
            <a:ext cx="1800000" cy="683173"/>
          </a:xfrm>
          <a:prstGeom prst="rect">
            <a:avLst/>
          </a:prstGeom>
          <a:solidFill>
            <a:srgbClr val="D64641"/>
          </a:solidFill>
          <a:ln w="28575" cap="flat" cmpd="sng" algn="ctr">
            <a:no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00000"/>
              </a:lnSpc>
              <a:spcBef>
                <a:spcPts val="0"/>
              </a:spcBef>
            </a:pPr>
            <a:r>
              <a:rPr lang="en-US" b="1" dirty="0">
                <a:solidFill>
                  <a:schemeClr val="bg1"/>
                </a:solidFill>
              </a:rPr>
              <a:t>Update data</a:t>
            </a:r>
            <a:endParaRPr lang="en-US" b="1" dirty="0">
              <a:solidFill>
                <a:schemeClr val="bg1"/>
              </a:solidFill>
            </a:endParaRPr>
          </a:p>
        </p:txBody>
      </p:sp>
      <p:sp>
        <p:nvSpPr>
          <p:cNvPr id="16" name="Responsible [Sticker]" hidden="1"/>
          <p:cNvSpPr/>
          <p:nvPr userDrawn="1"/>
        </p:nvSpPr>
        <p:spPr>
          <a:xfrm>
            <a:off x="9946253" y="268166"/>
            <a:ext cx="1800000" cy="683173"/>
          </a:xfrm>
          <a:prstGeom prst="rect">
            <a:avLst/>
          </a:prstGeom>
          <a:solidFill>
            <a:srgbClr val="D64641"/>
          </a:solidFill>
          <a:ln w="28575" cap="flat" cmpd="sng" algn="ctr">
            <a:no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lnSpc>
                <a:spcPct val="100000"/>
              </a:lnSpc>
              <a:spcBef>
                <a:spcPts val="0"/>
              </a:spcBef>
            </a:pPr>
            <a:r>
              <a:rPr lang="en-US" b="1" dirty="0">
                <a:solidFill>
                  <a:schemeClr val="bg1"/>
                </a:solidFill>
              </a:rPr>
              <a:t>Responsible:</a:t>
            </a:r>
            <a:endParaRPr lang="en-US" b="1" dirty="0">
              <a:solidFill>
                <a:schemeClr val="bg1"/>
              </a:solidFill>
            </a:endParaRPr>
          </a:p>
          <a:p>
            <a:pPr algn="ctr">
              <a:lnSpc>
                <a:spcPct val="100000"/>
              </a:lnSpc>
              <a:spcBef>
                <a:spcPts val="0"/>
              </a:spcBef>
            </a:pPr>
            <a:endParaRPr lang="en-US" b="0" dirty="0">
              <a:solidFill>
                <a:schemeClr val="bg1"/>
              </a:solidFill>
            </a:endParaRPr>
          </a:p>
        </p:txBody>
      </p:sp>
      <p:sp>
        <p:nvSpPr>
          <p:cNvPr id="17" name="Final [Sticker]" hidden="1"/>
          <p:cNvSpPr/>
          <p:nvPr userDrawn="1"/>
        </p:nvSpPr>
        <p:spPr>
          <a:xfrm>
            <a:off x="9946253" y="268166"/>
            <a:ext cx="1800000" cy="683173"/>
          </a:xfrm>
          <a:prstGeom prst="rect">
            <a:avLst/>
          </a:prstGeom>
          <a:solidFill>
            <a:srgbClr val="D64641"/>
          </a:solidFill>
          <a:ln w="28575" cap="flat" cmpd="sng" algn="ctr">
            <a:no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00000"/>
              </a:lnSpc>
              <a:spcBef>
                <a:spcPts val="0"/>
              </a:spcBef>
            </a:pPr>
            <a:r>
              <a:rPr lang="en-US" b="1" dirty="0">
                <a:solidFill>
                  <a:schemeClr val="bg1"/>
                </a:solidFill>
              </a:rPr>
              <a:t>Final</a:t>
            </a:r>
            <a:endParaRPr lang="en-US" b="1" dirty="0">
              <a:solidFill>
                <a:schemeClr val="bg1"/>
              </a:solidFill>
            </a:endParaRPr>
          </a:p>
        </p:txBody>
      </p:sp>
      <p:sp>
        <p:nvSpPr>
          <p:cNvPr id="18" name="Discussion [Sticker]" hidden="1"/>
          <p:cNvSpPr/>
          <p:nvPr userDrawn="1"/>
        </p:nvSpPr>
        <p:spPr>
          <a:xfrm>
            <a:off x="9946253" y="268166"/>
            <a:ext cx="1800000" cy="683173"/>
          </a:xfrm>
          <a:prstGeom prst="rect">
            <a:avLst/>
          </a:prstGeom>
          <a:solidFill>
            <a:srgbClr val="D64641"/>
          </a:solidFill>
          <a:ln w="28575" cap="flat" cmpd="sng" algn="ctr">
            <a:no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00000"/>
              </a:lnSpc>
              <a:spcBef>
                <a:spcPts val="0"/>
              </a:spcBef>
            </a:pPr>
            <a:r>
              <a:rPr lang="en-US" b="1" dirty="0">
                <a:solidFill>
                  <a:schemeClr val="bg1"/>
                </a:solidFill>
              </a:rPr>
              <a:t>For discussion</a:t>
            </a:r>
            <a:endParaRPr lang="en-US" b="1" dirty="0">
              <a:solidFill>
                <a:schemeClr val="bg1"/>
              </a:solidFill>
            </a:endParaRPr>
          </a:p>
        </p:txBody>
      </p:sp>
      <p:sp>
        <p:nvSpPr>
          <p:cNvPr id="20" name="Internal [Sticker]" hidden="1"/>
          <p:cNvSpPr/>
          <p:nvPr userDrawn="1"/>
        </p:nvSpPr>
        <p:spPr>
          <a:xfrm>
            <a:off x="9946253" y="268166"/>
            <a:ext cx="1800000" cy="683173"/>
          </a:xfrm>
          <a:prstGeom prst="rect">
            <a:avLst/>
          </a:prstGeom>
          <a:solidFill>
            <a:srgbClr val="D64641"/>
          </a:solidFill>
          <a:ln w="28575" cap="flat" cmpd="sng" algn="ctr">
            <a:no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00000"/>
              </a:lnSpc>
              <a:spcBef>
                <a:spcPts val="0"/>
              </a:spcBef>
            </a:pPr>
            <a:r>
              <a:rPr lang="en-US" b="1" dirty="0">
                <a:solidFill>
                  <a:schemeClr val="bg1"/>
                </a:solidFill>
              </a:rPr>
              <a:t>Internal use only</a:t>
            </a:r>
            <a:endParaRPr lang="en-US" b="1" dirty="0">
              <a:solidFill>
                <a:schemeClr val="bg1"/>
              </a:solidFill>
            </a:endParaRPr>
          </a:p>
        </p:txBody>
      </p:sp>
      <p:sp>
        <p:nvSpPr>
          <p:cNvPr id="152" name="Draft [Sticker]" hidden="1"/>
          <p:cNvSpPr/>
          <p:nvPr userDrawn="1"/>
        </p:nvSpPr>
        <p:spPr>
          <a:xfrm>
            <a:off x="9946253" y="268166"/>
            <a:ext cx="1800000" cy="683173"/>
          </a:xfrm>
          <a:prstGeom prst="rect">
            <a:avLst/>
          </a:prstGeom>
          <a:solidFill>
            <a:srgbClr val="D64641"/>
          </a:solidFill>
          <a:ln w="28575" cap="flat" cmpd="sng" algn="ctr">
            <a:no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lnSpc>
                <a:spcPct val="100000"/>
              </a:lnSpc>
              <a:spcBef>
                <a:spcPts val="0"/>
              </a:spcBef>
            </a:pPr>
            <a:r>
              <a:rPr lang="en-US" b="1" dirty="0">
                <a:solidFill>
                  <a:schemeClr val="bg1"/>
                </a:solidFill>
              </a:rPr>
              <a:t>Draft</a:t>
            </a:r>
            <a:endParaRPr lang="en-US" b="1" dirty="0">
              <a:solidFill>
                <a:schemeClr val="bg1"/>
              </a:solidFill>
            </a:endParaRPr>
          </a:p>
        </p:txBody>
      </p:sp>
      <p:sp>
        <p:nvSpPr>
          <p:cNvPr id="21" name="Backup [Sticker]" hidden="1"/>
          <p:cNvSpPr/>
          <p:nvPr userDrawn="1"/>
        </p:nvSpPr>
        <p:spPr>
          <a:xfrm>
            <a:off x="9946253" y="268166"/>
            <a:ext cx="1800000" cy="683173"/>
          </a:xfrm>
          <a:prstGeom prst="rect">
            <a:avLst/>
          </a:prstGeom>
          <a:solidFill>
            <a:srgbClr val="D64641"/>
          </a:solidFill>
          <a:ln w="28575" cap="flat" cmpd="sng" algn="ctr">
            <a:no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00000"/>
              </a:lnSpc>
              <a:spcBef>
                <a:spcPts val="0"/>
              </a:spcBef>
            </a:pPr>
            <a:r>
              <a:rPr lang="en-US" b="1" dirty="0">
                <a:solidFill>
                  <a:schemeClr val="bg1"/>
                </a:solidFill>
              </a:rPr>
              <a:t>Backup</a:t>
            </a:r>
            <a:endParaRPr lang="en-US" b="1" dirty="0">
              <a:solidFill>
                <a:schemeClr val="bg1"/>
              </a:solidFill>
            </a:endParaRPr>
          </a:p>
        </p:txBody>
      </p:sp>
      <p:sp>
        <p:nvSpPr>
          <p:cNvPr id="151" name="INSTRUCTIONS Customize ProductivityPlus objects" hidden="1"/>
          <p:cNvSpPr txBox="1"/>
          <p:nvPr userDrawn="1"/>
        </p:nvSpPr>
        <p:spPr>
          <a:xfrm>
            <a:off x="8760450" y="1673157"/>
            <a:ext cx="4360365" cy="890628"/>
          </a:xfrm>
          <a:prstGeom prst="rect">
            <a:avLst/>
          </a:prstGeom>
          <a:noFill/>
        </p:spPr>
        <p:txBody>
          <a:bodyPr wrap="square">
            <a:spAutoFit/>
          </a:bodyPr>
          <a:lstStyle/>
          <a:p>
            <a:r>
              <a:rPr lang="en-US" dirty="0"/>
              <a:t>https://support.templafy.com/hc/en-us/articles/360002452938-How-to-edit-the-design-of-the-Harvey-balls-from-the-tools-pane-</a:t>
            </a:r>
            <a:endParaRPr lang="en-US" dirty="0"/>
          </a:p>
        </p:txBody>
      </p:sp>
      <p:grpSp>
        <p:nvGrpSpPr>
          <p:cNvPr id="23" name="Harvey 3" hidden="1"/>
          <p:cNvGrpSpPr/>
          <p:nvPr userDrawn="1">
            <p:custDataLst>
              <p:tags r:id="rId15"/>
            </p:custDataLst>
          </p:nvPr>
        </p:nvGrpSpPr>
        <p:grpSpPr>
          <a:xfrm>
            <a:off x="10524291" y="735696"/>
            <a:ext cx="292608" cy="292608"/>
            <a:chOff x="0" y="0"/>
            <a:chExt cx="914400" cy="914400"/>
          </a:xfrm>
          <a:solidFill>
            <a:schemeClr val="accent2"/>
          </a:solidFill>
        </p:grpSpPr>
        <p:sp>
          <p:nvSpPr>
            <p:cNvPr id="24" name="Harvey 0/3 [0]" hidden="1"/>
            <p:cNvSpPr>
              <a:spLocks noChangeAspect="1"/>
            </p:cNvSpPr>
            <p:nvPr>
              <p:custDataLst>
                <p:tags r:id="rId16"/>
              </p:custDataLst>
            </p:nvPr>
          </p:nvSpPr>
          <p:spPr>
            <a:xfrm>
              <a:off x="0" y="0"/>
              <a:ext cx="914400" cy="914400"/>
            </a:xfrm>
            <a:custGeom>
              <a:avLst/>
              <a:gdLst/>
              <a:ahLst/>
              <a:cxnLst/>
              <a:rect l="l" t="t" r="r" b="b"/>
              <a:pathLst>
                <a:path w="635000" h="635000" fill="none">
                  <a:moveTo>
                    <a:pt x="317500" y="0"/>
                  </a:moveTo>
                  <a:arcTo wR="317500" hR="317500" stAng="-5400000" swAng="21600000"/>
                </a:path>
              </a:pathLst>
            </a:custGeom>
            <a:grpFill/>
            <a:ln w="19050" cmpd="sng">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5" name="Harvey 1/3 [1]"/>
            <p:cNvSpPr>
              <a:spLocks noChangeAspect="1"/>
            </p:cNvSpPr>
            <p:nvPr>
              <p:custDataLst>
                <p:tags r:id="rId17"/>
              </p:custDataLst>
            </p:nvPr>
          </p:nvSpPr>
          <p:spPr>
            <a:xfrm>
              <a:off x="0" y="0"/>
              <a:ext cx="914400" cy="914400"/>
            </a:xfrm>
            <a:custGeom>
              <a:avLst/>
              <a:gdLst/>
              <a:ahLst/>
              <a:cxnLst/>
              <a:rect l="l" t="t" r="r" b="b"/>
              <a:pathLst>
                <a:path w="635000" h="635000">
                  <a:moveTo>
                    <a:pt x="317500" y="0"/>
                  </a:moveTo>
                  <a:arcTo wR="317500" hR="317500" stAng="16200000" swAng="7200000"/>
                  <a:lnTo>
                    <a:pt x="317500" y="317500"/>
                  </a:lnTo>
                  <a:close/>
                </a:path>
                <a:path w="635000" h="635000" fill="none">
                  <a:moveTo>
                    <a:pt x="592463" y="476249"/>
                  </a:moveTo>
                  <a:arcTo wR="317500" hR="317500" stAng="1800000" swAng="14400000"/>
                </a:path>
              </a:pathLst>
            </a:custGeom>
            <a:grpFill/>
            <a:ln w="19050" cmpd="sng">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6" name="Harvey 2/3 [2]" hidden="1"/>
            <p:cNvSpPr>
              <a:spLocks noChangeAspect="1"/>
            </p:cNvSpPr>
            <p:nvPr>
              <p:custDataLst>
                <p:tags r:id="rId18"/>
              </p:custDataLst>
            </p:nvPr>
          </p:nvSpPr>
          <p:spPr>
            <a:xfrm>
              <a:off x="0" y="0"/>
              <a:ext cx="914400" cy="914400"/>
            </a:xfrm>
            <a:custGeom>
              <a:avLst/>
              <a:gdLst/>
              <a:ahLst/>
              <a:cxnLst/>
              <a:rect l="l" t="t" r="r" b="b"/>
              <a:pathLst>
                <a:path w="635000" h="635000">
                  <a:moveTo>
                    <a:pt x="317500" y="0"/>
                  </a:moveTo>
                  <a:arcTo wR="317500" hR="317500" stAng="16200000" swAng="14400000"/>
                  <a:lnTo>
                    <a:pt x="317500" y="317500"/>
                  </a:lnTo>
                  <a:close/>
                </a:path>
                <a:path w="635000" h="635000" fill="none">
                  <a:moveTo>
                    <a:pt x="42536" y="476250"/>
                  </a:moveTo>
                  <a:arcTo wR="317500" hR="317500" stAng="9000000" swAng="7200000"/>
                </a:path>
              </a:pathLst>
            </a:custGeom>
            <a:grpFill/>
            <a:ln w="19050" cmpd="sng">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7" name="Harvey 3/3 [3]" hidden="1"/>
            <p:cNvSpPr>
              <a:spLocks noChangeAspect="1"/>
            </p:cNvSpPr>
            <p:nvPr>
              <p:custDataLst>
                <p:tags r:id="rId19"/>
              </p:custDataLst>
            </p:nvPr>
          </p:nvSpPr>
          <p:spPr>
            <a:xfrm>
              <a:off x="0" y="0"/>
              <a:ext cx="914400" cy="914400"/>
            </a:xfrm>
            <a:custGeom>
              <a:avLst/>
              <a:gdLst/>
              <a:ahLst/>
              <a:cxnLst/>
              <a:rect l="l" t="t" r="r" b="b"/>
              <a:pathLst>
                <a:path w="635000" h="635000">
                  <a:moveTo>
                    <a:pt x="317500" y="0"/>
                  </a:moveTo>
                  <a:arcTo wR="317500" hR="317500" stAng="16200000" swAng="21600000"/>
                  <a:close/>
                </a:path>
              </a:pathLst>
            </a:custGeom>
            <a:grpFill/>
            <a:ln w="19050" cmpd="sng">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grpSp>
        <p:nvGrpSpPr>
          <p:cNvPr id="28" name="Harvey 4" hidden="1"/>
          <p:cNvGrpSpPr/>
          <p:nvPr userDrawn="1">
            <p:custDataLst>
              <p:tags r:id="rId20"/>
            </p:custDataLst>
          </p:nvPr>
        </p:nvGrpSpPr>
        <p:grpSpPr>
          <a:xfrm>
            <a:off x="11176899" y="735696"/>
            <a:ext cx="292608" cy="292608"/>
            <a:chOff x="0" y="0"/>
            <a:chExt cx="914400" cy="914400"/>
          </a:xfrm>
          <a:solidFill>
            <a:schemeClr val="accent2"/>
          </a:solidFill>
        </p:grpSpPr>
        <p:sp>
          <p:nvSpPr>
            <p:cNvPr id="29" name="Harvey 0/4 [0]" hidden="1"/>
            <p:cNvSpPr>
              <a:spLocks noChangeAspect="1"/>
            </p:cNvSpPr>
            <p:nvPr>
              <p:custDataLst>
                <p:tags r:id="rId21"/>
              </p:custDataLst>
            </p:nvPr>
          </p:nvSpPr>
          <p:spPr>
            <a:xfrm>
              <a:off x="0" y="0"/>
              <a:ext cx="914400" cy="914400"/>
            </a:xfrm>
            <a:custGeom>
              <a:avLst/>
              <a:gdLst/>
              <a:ahLst/>
              <a:cxnLst/>
              <a:rect l="l" t="t" r="r" b="b"/>
              <a:pathLst>
                <a:path w="635000" h="635000" fill="none">
                  <a:moveTo>
                    <a:pt x="317500" y="0"/>
                  </a:moveTo>
                  <a:arcTo wR="317500" hR="317500" stAng="-5400000" swAng="21600000"/>
                </a:path>
              </a:pathLst>
            </a:custGeom>
            <a:grpFill/>
            <a:ln w="19050" cmpd="sng">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0" name="Harvey 1/4 [1]"/>
            <p:cNvSpPr>
              <a:spLocks noChangeAspect="1"/>
            </p:cNvSpPr>
            <p:nvPr>
              <p:custDataLst>
                <p:tags r:id="rId22"/>
              </p:custDataLst>
            </p:nvPr>
          </p:nvSpPr>
          <p:spPr>
            <a:xfrm>
              <a:off x="0" y="0"/>
              <a:ext cx="914400" cy="914400"/>
            </a:xfrm>
            <a:custGeom>
              <a:avLst/>
              <a:gdLst/>
              <a:ahLst/>
              <a:cxnLst/>
              <a:rect l="l" t="t" r="r" b="b"/>
              <a:pathLst>
                <a:path w="635000" h="635000">
                  <a:moveTo>
                    <a:pt x="317500" y="0"/>
                  </a:moveTo>
                  <a:arcTo wR="317500" hR="317500" stAng="16200000" swAng="5400000"/>
                  <a:lnTo>
                    <a:pt x="317500" y="317500"/>
                  </a:lnTo>
                  <a:close/>
                </a:path>
                <a:path w="635000" h="635000" fill="none">
                  <a:moveTo>
                    <a:pt x="635000" y="317500"/>
                  </a:moveTo>
                  <a:arcTo wR="317500" hR="317500" stAng="0" swAng="16200000"/>
                </a:path>
              </a:pathLst>
            </a:custGeom>
            <a:grpFill/>
            <a:ln w="19050" cmpd="sng">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2" name="Harvey 2/4 [2]" hidden="1"/>
            <p:cNvSpPr>
              <a:spLocks noChangeAspect="1"/>
            </p:cNvSpPr>
            <p:nvPr>
              <p:custDataLst>
                <p:tags r:id="rId23"/>
              </p:custDataLst>
            </p:nvPr>
          </p:nvSpPr>
          <p:spPr>
            <a:xfrm>
              <a:off x="0" y="0"/>
              <a:ext cx="914400" cy="914400"/>
            </a:xfrm>
            <a:custGeom>
              <a:avLst/>
              <a:gdLst/>
              <a:ahLst/>
              <a:cxnLst/>
              <a:rect l="l" t="t" r="r" b="b"/>
              <a:pathLst>
                <a:path w="635000" h="635000">
                  <a:moveTo>
                    <a:pt x="317500" y="0"/>
                  </a:moveTo>
                  <a:arcTo wR="317500" hR="317500" stAng="16200000" swAng="10800000"/>
                  <a:lnTo>
                    <a:pt x="317500" y="317500"/>
                  </a:lnTo>
                  <a:close/>
                </a:path>
                <a:path w="635000" h="635000" fill="none">
                  <a:moveTo>
                    <a:pt x="317500" y="635000"/>
                  </a:moveTo>
                  <a:arcTo wR="317500" hR="317500" stAng="5400000" swAng="10800000"/>
                </a:path>
              </a:pathLst>
            </a:custGeom>
            <a:grpFill/>
            <a:ln w="19050" cmpd="sng">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3" name="Harvey 3/4 [3]" hidden="1"/>
            <p:cNvSpPr>
              <a:spLocks noChangeAspect="1"/>
            </p:cNvSpPr>
            <p:nvPr>
              <p:custDataLst>
                <p:tags r:id="rId24"/>
              </p:custDataLst>
            </p:nvPr>
          </p:nvSpPr>
          <p:spPr>
            <a:xfrm>
              <a:off x="0" y="0"/>
              <a:ext cx="914400" cy="914400"/>
            </a:xfrm>
            <a:custGeom>
              <a:avLst/>
              <a:gdLst/>
              <a:ahLst/>
              <a:cxnLst/>
              <a:rect l="l" t="t" r="r" b="b"/>
              <a:pathLst>
                <a:path w="635000" h="635000">
                  <a:moveTo>
                    <a:pt x="317500" y="0"/>
                  </a:moveTo>
                  <a:arcTo wR="317500" hR="317500" stAng="16200000" swAng="16200000"/>
                  <a:lnTo>
                    <a:pt x="317500" y="317500"/>
                  </a:lnTo>
                  <a:close/>
                </a:path>
                <a:path w="635000" h="635000" fill="none">
                  <a:moveTo>
                    <a:pt x="0" y="317500"/>
                  </a:moveTo>
                  <a:arcTo wR="317500" hR="317500" stAng="10800000" swAng="5400000"/>
                </a:path>
              </a:pathLst>
            </a:custGeom>
            <a:grpFill/>
            <a:ln w="19050" cmpd="sng">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4" name="Harvey 4/4 [4]" hidden="1"/>
            <p:cNvSpPr>
              <a:spLocks noChangeAspect="1"/>
            </p:cNvSpPr>
            <p:nvPr>
              <p:custDataLst>
                <p:tags r:id="rId25"/>
              </p:custDataLst>
            </p:nvPr>
          </p:nvSpPr>
          <p:spPr>
            <a:xfrm>
              <a:off x="0" y="0"/>
              <a:ext cx="914400" cy="914400"/>
            </a:xfrm>
            <a:custGeom>
              <a:avLst/>
              <a:gdLst/>
              <a:ahLst/>
              <a:cxnLst/>
              <a:rect l="l" t="t" r="r" b="b"/>
              <a:pathLst>
                <a:path w="635000" h="635000">
                  <a:moveTo>
                    <a:pt x="317500" y="0"/>
                  </a:moveTo>
                  <a:arcTo wR="317500" hR="317500" stAng="16200000" swAng="21600000"/>
                  <a:close/>
                </a:path>
              </a:pathLst>
            </a:custGeom>
            <a:grpFill/>
            <a:ln w="19050" cmpd="sng">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grpSp>
        <p:nvGrpSpPr>
          <p:cNvPr id="35" name="Harvey 8" hidden="1"/>
          <p:cNvGrpSpPr/>
          <p:nvPr userDrawn="1">
            <p:custDataLst>
              <p:tags r:id="rId26"/>
            </p:custDataLst>
          </p:nvPr>
        </p:nvGrpSpPr>
        <p:grpSpPr>
          <a:xfrm>
            <a:off x="11829507" y="735696"/>
            <a:ext cx="292608" cy="292608"/>
            <a:chOff x="0" y="0"/>
            <a:chExt cx="914400" cy="914400"/>
          </a:xfrm>
          <a:solidFill>
            <a:schemeClr val="accent2"/>
          </a:solidFill>
        </p:grpSpPr>
        <p:sp>
          <p:nvSpPr>
            <p:cNvPr id="36" name="Harvey 0/8 [0]" hidden="1"/>
            <p:cNvSpPr>
              <a:spLocks noChangeAspect="1"/>
            </p:cNvSpPr>
            <p:nvPr>
              <p:custDataLst>
                <p:tags r:id="rId27"/>
              </p:custDataLst>
            </p:nvPr>
          </p:nvSpPr>
          <p:spPr>
            <a:xfrm>
              <a:off x="0" y="0"/>
              <a:ext cx="914400" cy="914400"/>
            </a:xfrm>
            <a:custGeom>
              <a:avLst/>
              <a:gdLst/>
              <a:ahLst/>
              <a:cxnLst/>
              <a:rect l="l" t="t" r="r" b="b"/>
              <a:pathLst>
                <a:path w="635000" h="635000" fill="none">
                  <a:moveTo>
                    <a:pt x="317500" y="0"/>
                  </a:moveTo>
                  <a:arcTo wR="317500" hR="317500" stAng="-5400000" swAng="21600000"/>
                </a:path>
              </a:pathLst>
            </a:custGeom>
            <a:grpFill/>
            <a:ln w="19050" cmpd="sng">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7" name="Harvey 1/8 [1]"/>
            <p:cNvSpPr>
              <a:spLocks noChangeAspect="1"/>
            </p:cNvSpPr>
            <p:nvPr>
              <p:custDataLst>
                <p:tags r:id="rId28"/>
              </p:custDataLst>
            </p:nvPr>
          </p:nvSpPr>
          <p:spPr>
            <a:xfrm>
              <a:off x="0" y="0"/>
              <a:ext cx="914400" cy="914400"/>
            </a:xfrm>
            <a:custGeom>
              <a:avLst/>
              <a:gdLst/>
              <a:ahLst/>
              <a:cxnLst/>
              <a:rect l="l" t="t" r="r" b="b"/>
              <a:pathLst>
                <a:path w="635000" h="635000">
                  <a:moveTo>
                    <a:pt x="317500" y="0"/>
                  </a:moveTo>
                  <a:arcTo wR="317500" hR="317500" stAng="16200000" swAng="2700000"/>
                  <a:lnTo>
                    <a:pt x="317500" y="317500"/>
                  </a:lnTo>
                  <a:close/>
                </a:path>
                <a:path w="635000" h="635000" fill="none">
                  <a:moveTo>
                    <a:pt x="542006" y="92993"/>
                  </a:moveTo>
                  <a:arcTo wR="317500" hR="317500" stAng="-2700000" swAng="18900000"/>
                </a:path>
              </a:pathLst>
            </a:custGeom>
            <a:grpFill/>
            <a:ln w="19050" cmpd="sng">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8" name="Harvey 2/8 [2]" hidden="1"/>
            <p:cNvSpPr>
              <a:spLocks noChangeAspect="1"/>
            </p:cNvSpPr>
            <p:nvPr>
              <p:custDataLst>
                <p:tags r:id="rId29"/>
              </p:custDataLst>
            </p:nvPr>
          </p:nvSpPr>
          <p:spPr>
            <a:xfrm>
              <a:off x="0" y="0"/>
              <a:ext cx="914400" cy="914400"/>
            </a:xfrm>
            <a:custGeom>
              <a:avLst/>
              <a:gdLst/>
              <a:ahLst/>
              <a:cxnLst/>
              <a:rect l="l" t="t" r="r" b="b"/>
              <a:pathLst>
                <a:path w="635000" h="635000">
                  <a:moveTo>
                    <a:pt x="317500" y="0"/>
                  </a:moveTo>
                  <a:arcTo wR="317500" hR="317500" stAng="16200000" swAng="5400000"/>
                  <a:lnTo>
                    <a:pt x="317500" y="317500"/>
                  </a:lnTo>
                  <a:close/>
                </a:path>
                <a:path w="635000" h="635000" fill="none">
                  <a:moveTo>
                    <a:pt x="635000" y="317500"/>
                  </a:moveTo>
                  <a:arcTo wR="317500" hR="317500" stAng="0" swAng="16200000"/>
                </a:path>
              </a:pathLst>
            </a:custGeom>
            <a:grpFill/>
            <a:ln w="19050" cmpd="sng">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9" name="Harvey 3/8 [3]" hidden="1"/>
            <p:cNvSpPr>
              <a:spLocks noChangeAspect="1"/>
            </p:cNvSpPr>
            <p:nvPr>
              <p:custDataLst>
                <p:tags r:id="rId30"/>
              </p:custDataLst>
            </p:nvPr>
          </p:nvSpPr>
          <p:spPr>
            <a:xfrm>
              <a:off x="0" y="0"/>
              <a:ext cx="914400" cy="914400"/>
            </a:xfrm>
            <a:custGeom>
              <a:avLst/>
              <a:gdLst/>
              <a:ahLst/>
              <a:cxnLst/>
              <a:rect l="l" t="t" r="r" b="b"/>
              <a:pathLst>
                <a:path w="635000" h="635000">
                  <a:moveTo>
                    <a:pt x="317500" y="0"/>
                  </a:moveTo>
                  <a:arcTo wR="317500" hR="317500" stAng="16200000" swAng="8100000"/>
                  <a:lnTo>
                    <a:pt x="317500" y="317500"/>
                  </a:lnTo>
                  <a:close/>
                </a:path>
                <a:path w="635000" h="635000" fill="none">
                  <a:moveTo>
                    <a:pt x="542006" y="542006"/>
                  </a:moveTo>
                  <a:arcTo wR="317500" hR="317500" stAng="2700000" swAng="13500000"/>
                </a:path>
              </a:pathLst>
            </a:custGeom>
            <a:grpFill/>
            <a:ln w="19050" cmpd="sng">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0" name="Harvey 4/8 [4]" hidden="1"/>
            <p:cNvSpPr>
              <a:spLocks noChangeAspect="1"/>
            </p:cNvSpPr>
            <p:nvPr>
              <p:custDataLst>
                <p:tags r:id="rId31"/>
              </p:custDataLst>
            </p:nvPr>
          </p:nvSpPr>
          <p:spPr>
            <a:xfrm>
              <a:off x="0" y="0"/>
              <a:ext cx="914400" cy="914400"/>
            </a:xfrm>
            <a:custGeom>
              <a:avLst/>
              <a:gdLst/>
              <a:ahLst/>
              <a:cxnLst/>
              <a:rect l="l" t="t" r="r" b="b"/>
              <a:pathLst>
                <a:path w="635000" h="635000">
                  <a:moveTo>
                    <a:pt x="317500" y="0"/>
                  </a:moveTo>
                  <a:arcTo wR="317500" hR="317500" stAng="16200000" swAng="10800000"/>
                  <a:lnTo>
                    <a:pt x="317500" y="317500"/>
                  </a:lnTo>
                  <a:close/>
                </a:path>
                <a:path w="635000" h="635000" fill="none">
                  <a:moveTo>
                    <a:pt x="317500" y="635000"/>
                  </a:moveTo>
                  <a:arcTo wR="317500" hR="317500" stAng="5400000" swAng="10800000"/>
                </a:path>
              </a:pathLst>
            </a:custGeom>
            <a:grpFill/>
            <a:ln w="19050" cmpd="sng">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1" name="Harvey 5/8 [5]" hidden="1"/>
            <p:cNvSpPr>
              <a:spLocks noChangeAspect="1"/>
            </p:cNvSpPr>
            <p:nvPr>
              <p:custDataLst>
                <p:tags r:id="rId32"/>
              </p:custDataLst>
            </p:nvPr>
          </p:nvSpPr>
          <p:spPr>
            <a:xfrm>
              <a:off x="0" y="0"/>
              <a:ext cx="914400" cy="914400"/>
            </a:xfrm>
            <a:custGeom>
              <a:avLst/>
              <a:gdLst/>
              <a:ahLst/>
              <a:cxnLst/>
              <a:rect l="l" t="t" r="r" b="b"/>
              <a:pathLst>
                <a:path w="635000" h="635000">
                  <a:moveTo>
                    <a:pt x="317500" y="0"/>
                  </a:moveTo>
                  <a:arcTo wR="317500" hR="317500" stAng="16200000" swAng="13500000"/>
                  <a:lnTo>
                    <a:pt x="317500" y="317500"/>
                  </a:lnTo>
                  <a:close/>
                </a:path>
                <a:path w="635000" h="635000" fill="none">
                  <a:moveTo>
                    <a:pt x="92993" y="542006"/>
                  </a:moveTo>
                  <a:arcTo wR="317500" hR="317500" stAng="8100000" swAng="8100000"/>
                </a:path>
              </a:pathLst>
            </a:custGeom>
            <a:grpFill/>
            <a:ln w="19050" cmpd="sng">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2" name="Harvey 6/8 [6]" hidden="1"/>
            <p:cNvSpPr>
              <a:spLocks noChangeAspect="1"/>
            </p:cNvSpPr>
            <p:nvPr>
              <p:custDataLst>
                <p:tags r:id="rId33"/>
              </p:custDataLst>
            </p:nvPr>
          </p:nvSpPr>
          <p:spPr>
            <a:xfrm>
              <a:off x="0" y="0"/>
              <a:ext cx="914400" cy="914400"/>
            </a:xfrm>
            <a:custGeom>
              <a:avLst/>
              <a:gdLst/>
              <a:ahLst/>
              <a:cxnLst/>
              <a:rect l="l" t="t" r="r" b="b"/>
              <a:pathLst>
                <a:path w="635000" h="635000">
                  <a:moveTo>
                    <a:pt x="317500" y="0"/>
                  </a:moveTo>
                  <a:arcTo wR="317500" hR="317500" stAng="16200000" swAng="16200000"/>
                  <a:lnTo>
                    <a:pt x="317500" y="317500"/>
                  </a:lnTo>
                  <a:close/>
                </a:path>
                <a:path w="635000" h="635000" fill="none">
                  <a:moveTo>
                    <a:pt x="0" y="317500"/>
                  </a:moveTo>
                  <a:arcTo wR="317500" hR="317500" stAng="10800000" swAng="5400000"/>
                </a:path>
              </a:pathLst>
            </a:custGeom>
            <a:grpFill/>
            <a:ln w="19050" cmpd="sng">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3" name="Harvey 7/8 [7]" hidden="1"/>
            <p:cNvSpPr>
              <a:spLocks noChangeAspect="1"/>
            </p:cNvSpPr>
            <p:nvPr>
              <p:custDataLst>
                <p:tags r:id="rId34"/>
              </p:custDataLst>
            </p:nvPr>
          </p:nvSpPr>
          <p:spPr>
            <a:xfrm>
              <a:off x="0" y="0"/>
              <a:ext cx="914400" cy="914400"/>
            </a:xfrm>
            <a:custGeom>
              <a:avLst/>
              <a:gdLst/>
              <a:ahLst/>
              <a:cxnLst/>
              <a:rect l="l" t="t" r="r" b="b"/>
              <a:pathLst>
                <a:path w="635000" h="635000">
                  <a:moveTo>
                    <a:pt x="317500" y="0"/>
                  </a:moveTo>
                  <a:arcTo wR="317500" hR="317500" stAng="16200000" swAng="18900000"/>
                  <a:lnTo>
                    <a:pt x="317500" y="317500"/>
                  </a:lnTo>
                  <a:close/>
                </a:path>
                <a:path w="635000" h="635000" fill="none">
                  <a:moveTo>
                    <a:pt x="92993" y="92993"/>
                  </a:moveTo>
                  <a:arcTo wR="317500" hR="317500" stAng="13500000" swAng="2700000"/>
                </a:path>
              </a:pathLst>
            </a:custGeom>
            <a:grpFill/>
            <a:ln w="19050" cmpd="sng">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4" name="Harvey 8/8 [8]" hidden="1"/>
            <p:cNvSpPr>
              <a:spLocks noChangeAspect="1"/>
            </p:cNvSpPr>
            <p:nvPr>
              <p:custDataLst>
                <p:tags r:id="rId35"/>
              </p:custDataLst>
            </p:nvPr>
          </p:nvSpPr>
          <p:spPr>
            <a:xfrm>
              <a:off x="0" y="0"/>
              <a:ext cx="914400" cy="914400"/>
            </a:xfrm>
            <a:custGeom>
              <a:avLst/>
              <a:gdLst/>
              <a:ahLst/>
              <a:cxnLst/>
              <a:rect l="l" t="t" r="r" b="b"/>
              <a:pathLst>
                <a:path w="635000" h="635000">
                  <a:moveTo>
                    <a:pt x="317500" y="0"/>
                  </a:moveTo>
                  <a:arcTo wR="317500" hR="317500" stAng="16200000" swAng="21600000"/>
                  <a:close/>
                </a:path>
              </a:pathLst>
            </a:custGeom>
            <a:grpFill/>
            <a:ln w="19050" cmpd="sng">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grpSp>
        <p:nvGrpSpPr>
          <p:cNvPr id="45" name="Harvey 100" hidden="1"/>
          <p:cNvGrpSpPr/>
          <p:nvPr userDrawn="1">
            <p:custDataLst>
              <p:tags r:id="rId36"/>
            </p:custDataLst>
          </p:nvPr>
        </p:nvGrpSpPr>
        <p:grpSpPr>
          <a:xfrm>
            <a:off x="12482115" y="735696"/>
            <a:ext cx="292608" cy="292608"/>
            <a:chOff x="4334905" y="3282696"/>
            <a:chExt cx="292608" cy="292608"/>
          </a:xfrm>
          <a:solidFill>
            <a:schemeClr val="accent2"/>
          </a:solidFill>
        </p:grpSpPr>
        <p:sp>
          <p:nvSpPr>
            <p:cNvPr id="46" name="Harvey 0/100 [0]" hidden="1"/>
            <p:cNvSpPr>
              <a:spLocks noChangeAspect="1"/>
            </p:cNvSpPr>
            <p:nvPr>
              <p:custDataLst>
                <p:tags r:id="rId37"/>
              </p:custDataLst>
            </p:nvPr>
          </p:nvSpPr>
          <p:spPr>
            <a:xfrm>
              <a:off x="4334905" y="3282696"/>
              <a:ext cx="292608" cy="292608"/>
            </a:xfrm>
            <a:custGeom>
              <a:avLst/>
              <a:gdLst/>
              <a:ahLst/>
              <a:cxnLst/>
              <a:rect l="l" t="t" r="r" b="b"/>
              <a:pathLst>
                <a:path w="635000" h="635000" fill="none">
                  <a:moveTo>
                    <a:pt x="317500" y="0"/>
                  </a:moveTo>
                  <a:arcTo wR="317500" hR="317500" stAng="-5400000" swAng="21600000"/>
                </a:path>
              </a:pathLst>
            </a:custGeom>
            <a:grpFill/>
            <a:ln w="19050" cmpd="sng">
              <a:solidFill>
                <a:schemeClr val="accent2"/>
              </a:solidFill>
            </a:ln>
          </p:spPr>
          <p:txBody>
            <a:bodyPr/>
            <a:lstStyle/>
            <a:p>
              <a:endParaRPr lang="en-US" dirty="0"/>
            </a:p>
          </p:txBody>
        </p:sp>
        <p:sp>
          <p:nvSpPr>
            <p:cNvPr id="47" name="Harvey 1/100 [1]"/>
            <p:cNvSpPr>
              <a:spLocks noChangeAspect="1"/>
            </p:cNvSpPr>
            <p:nvPr>
              <p:custDataLst>
                <p:tags r:id="rId38"/>
              </p:custDataLst>
            </p:nvPr>
          </p:nvSpPr>
          <p:spPr>
            <a:xfrm>
              <a:off x="4334905" y="3282696"/>
              <a:ext cx="292608" cy="292608"/>
            </a:xfrm>
            <a:custGeom>
              <a:avLst/>
              <a:gdLst/>
              <a:ahLst/>
              <a:cxnLst/>
              <a:rect l="l" t="t" r="r" b="b"/>
              <a:pathLst>
                <a:path w="635000" h="635000">
                  <a:moveTo>
                    <a:pt x="317500" y="0"/>
                  </a:moveTo>
                  <a:arcTo wR="317500" hR="317500" stAng="16200000" swAng="216000"/>
                  <a:lnTo>
                    <a:pt x="317500" y="317500"/>
                  </a:lnTo>
                  <a:close/>
                </a:path>
                <a:path w="635000" h="635000" fill="none">
                  <a:moveTo>
                    <a:pt x="337435" y="626"/>
                  </a:moveTo>
                  <a:arcTo wR="317500" hR="317500" stAng="-5184000" swAng="21384000"/>
                </a:path>
              </a:pathLst>
            </a:custGeom>
            <a:grpFill/>
            <a:ln w="19050" cmpd="sng">
              <a:solidFill>
                <a:schemeClr val="accent2"/>
              </a:solidFill>
            </a:ln>
          </p:spPr>
          <p:txBody>
            <a:bodyPr/>
            <a:lstStyle/>
            <a:p>
              <a:endParaRPr lang="en-US" dirty="0"/>
            </a:p>
          </p:txBody>
        </p:sp>
        <p:sp>
          <p:nvSpPr>
            <p:cNvPr id="48" name="Harvey 2/100 [2]" hidden="1"/>
            <p:cNvSpPr>
              <a:spLocks noChangeAspect="1"/>
            </p:cNvSpPr>
            <p:nvPr>
              <p:custDataLst>
                <p:tags r:id="rId39"/>
              </p:custDataLst>
            </p:nvPr>
          </p:nvSpPr>
          <p:spPr>
            <a:xfrm>
              <a:off x="4334905" y="3282696"/>
              <a:ext cx="292608" cy="292608"/>
            </a:xfrm>
            <a:custGeom>
              <a:avLst/>
              <a:gdLst/>
              <a:ahLst/>
              <a:cxnLst/>
              <a:rect l="l" t="t" r="r" b="b"/>
              <a:pathLst>
                <a:path w="635000" h="635000">
                  <a:moveTo>
                    <a:pt x="317500" y="0"/>
                  </a:moveTo>
                  <a:arcTo wR="317500" hR="317500" stAng="16200000" swAng="432000"/>
                  <a:lnTo>
                    <a:pt x="317500" y="317500"/>
                  </a:lnTo>
                  <a:close/>
                </a:path>
                <a:path w="635000" h="635000" fill="none">
                  <a:moveTo>
                    <a:pt x="357293" y="2503"/>
                  </a:moveTo>
                  <a:arcTo wR="317500" hR="317500" stAng="-4968000" swAng="21168000"/>
                </a:path>
              </a:pathLst>
            </a:custGeom>
            <a:grpFill/>
            <a:ln w="19050" cmpd="sng">
              <a:solidFill>
                <a:schemeClr val="accent2"/>
              </a:solidFill>
            </a:ln>
          </p:spPr>
          <p:txBody>
            <a:bodyPr/>
            <a:lstStyle/>
            <a:p>
              <a:endParaRPr lang="en-US" dirty="0"/>
            </a:p>
          </p:txBody>
        </p:sp>
        <p:sp>
          <p:nvSpPr>
            <p:cNvPr id="49" name="Harvey 3/100 [3]" hidden="1"/>
            <p:cNvSpPr>
              <a:spLocks noChangeAspect="1"/>
            </p:cNvSpPr>
            <p:nvPr>
              <p:custDataLst>
                <p:tags r:id="rId40"/>
              </p:custDataLst>
            </p:nvPr>
          </p:nvSpPr>
          <p:spPr>
            <a:xfrm>
              <a:off x="4334905" y="3282696"/>
              <a:ext cx="292608" cy="292608"/>
            </a:xfrm>
            <a:custGeom>
              <a:avLst/>
              <a:gdLst/>
              <a:ahLst/>
              <a:cxnLst/>
              <a:rect l="l" t="t" r="r" b="b"/>
              <a:pathLst>
                <a:path w="635000" h="635000">
                  <a:moveTo>
                    <a:pt x="317500" y="0"/>
                  </a:moveTo>
                  <a:arcTo wR="317500" hR="317500" stAng="16200000" swAng="647999"/>
                  <a:lnTo>
                    <a:pt x="317500" y="317500"/>
                  </a:lnTo>
                  <a:close/>
                </a:path>
                <a:path w="635000" h="635000" fill="none">
                  <a:moveTo>
                    <a:pt x="376993" y="5623"/>
                  </a:moveTo>
                  <a:arcTo wR="317500" hR="317500" stAng="-4752000" swAng="20952000"/>
                </a:path>
              </a:pathLst>
            </a:custGeom>
            <a:grpFill/>
            <a:ln w="19050" cmpd="sng">
              <a:solidFill>
                <a:schemeClr val="accent2"/>
              </a:solidFill>
            </a:ln>
          </p:spPr>
          <p:txBody>
            <a:bodyPr/>
            <a:lstStyle/>
            <a:p>
              <a:endParaRPr lang="en-US" dirty="0"/>
            </a:p>
          </p:txBody>
        </p:sp>
        <p:sp>
          <p:nvSpPr>
            <p:cNvPr id="50" name="Harvey 4/100 [4]" hidden="1"/>
            <p:cNvSpPr>
              <a:spLocks noChangeAspect="1"/>
            </p:cNvSpPr>
            <p:nvPr>
              <p:custDataLst>
                <p:tags r:id="rId41"/>
              </p:custDataLst>
            </p:nvPr>
          </p:nvSpPr>
          <p:spPr>
            <a:xfrm>
              <a:off x="4334905" y="3282696"/>
              <a:ext cx="292608" cy="292608"/>
            </a:xfrm>
            <a:custGeom>
              <a:avLst/>
              <a:gdLst/>
              <a:ahLst/>
              <a:cxnLst/>
              <a:rect l="l" t="t" r="r" b="b"/>
              <a:pathLst>
                <a:path w="635000" h="635000">
                  <a:moveTo>
                    <a:pt x="317500" y="0"/>
                  </a:moveTo>
                  <a:arcTo wR="317500" hR="317500" stAng="16200000" swAng="864000"/>
                  <a:lnTo>
                    <a:pt x="317500" y="317500"/>
                  </a:lnTo>
                  <a:close/>
                </a:path>
                <a:path w="635000" h="635000" fill="none">
                  <a:moveTo>
                    <a:pt x="396459" y="9974"/>
                  </a:moveTo>
                  <a:arcTo wR="317500" hR="317500" stAng="-4536000" swAng="20735999"/>
                </a:path>
              </a:pathLst>
            </a:custGeom>
            <a:grpFill/>
            <a:ln w="19050" cmpd="sng">
              <a:solidFill>
                <a:schemeClr val="accent2"/>
              </a:solidFill>
            </a:ln>
          </p:spPr>
          <p:txBody>
            <a:bodyPr/>
            <a:lstStyle/>
            <a:p>
              <a:endParaRPr lang="en-US" dirty="0"/>
            </a:p>
          </p:txBody>
        </p:sp>
        <p:sp>
          <p:nvSpPr>
            <p:cNvPr id="51" name="Harvey 5/100 [5]" hidden="1"/>
            <p:cNvSpPr>
              <a:spLocks noChangeAspect="1"/>
            </p:cNvSpPr>
            <p:nvPr>
              <p:custDataLst>
                <p:tags r:id="rId42"/>
              </p:custDataLst>
            </p:nvPr>
          </p:nvSpPr>
          <p:spPr>
            <a:xfrm>
              <a:off x="4334905" y="3282696"/>
              <a:ext cx="292608" cy="292608"/>
            </a:xfrm>
            <a:custGeom>
              <a:avLst/>
              <a:gdLst/>
              <a:ahLst/>
              <a:cxnLst/>
              <a:rect l="l" t="t" r="r" b="b"/>
              <a:pathLst>
                <a:path w="635000" h="635000">
                  <a:moveTo>
                    <a:pt x="317500" y="0"/>
                  </a:moveTo>
                  <a:arcTo wR="317500" hR="317500" stAng="16200000" swAng="1080000"/>
                  <a:lnTo>
                    <a:pt x="317500" y="317500"/>
                  </a:lnTo>
                  <a:close/>
                </a:path>
                <a:path w="635000" h="635000" fill="none">
                  <a:moveTo>
                    <a:pt x="415612" y="15539"/>
                  </a:moveTo>
                  <a:arcTo wR="317500" hR="317500" stAng="-4320000" swAng="20520000"/>
                </a:path>
              </a:pathLst>
            </a:custGeom>
            <a:grpFill/>
            <a:ln w="19050" cmpd="sng">
              <a:solidFill>
                <a:schemeClr val="accent2"/>
              </a:solidFill>
            </a:ln>
          </p:spPr>
          <p:txBody>
            <a:bodyPr/>
            <a:lstStyle/>
            <a:p>
              <a:endParaRPr lang="en-US" dirty="0"/>
            </a:p>
          </p:txBody>
        </p:sp>
        <p:sp>
          <p:nvSpPr>
            <p:cNvPr id="52" name="Harvey 6/100 [6]" hidden="1"/>
            <p:cNvSpPr>
              <a:spLocks noChangeAspect="1"/>
            </p:cNvSpPr>
            <p:nvPr>
              <p:custDataLst>
                <p:tags r:id="rId43"/>
              </p:custDataLst>
            </p:nvPr>
          </p:nvSpPr>
          <p:spPr>
            <a:xfrm>
              <a:off x="4334905" y="3282696"/>
              <a:ext cx="292608" cy="292608"/>
            </a:xfrm>
            <a:custGeom>
              <a:avLst/>
              <a:gdLst/>
              <a:ahLst/>
              <a:cxnLst/>
              <a:rect l="l" t="t" r="r" b="b"/>
              <a:pathLst>
                <a:path w="635000" h="635000">
                  <a:moveTo>
                    <a:pt x="317500" y="0"/>
                  </a:moveTo>
                  <a:arcTo wR="317500" hR="317500" stAng="16200000" swAng="1295999"/>
                  <a:lnTo>
                    <a:pt x="317500" y="317500"/>
                  </a:lnTo>
                  <a:close/>
                </a:path>
                <a:path w="635000" h="635000" fill="none">
                  <a:moveTo>
                    <a:pt x="434379" y="22295"/>
                  </a:moveTo>
                  <a:arcTo wR="317500" hR="317500" stAng="-4104000" swAng="20304000"/>
                </a:path>
              </a:pathLst>
            </a:custGeom>
            <a:grpFill/>
            <a:ln w="19050" cmpd="sng">
              <a:solidFill>
                <a:schemeClr val="accent2"/>
              </a:solidFill>
            </a:ln>
          </p:spPr>
          <p:txBody>
            <a:bodyPr/>
            <a:lstStyle/>
            <a:p>
              <a:endParaRPr lang="en-US" dirty="0"/>
            </a:p>
          </p:txBody>
        </p:sp>
        <p:sp>
          <p:nvSpPr>
            <p:cNvPr id="53" name="Harvey 7/100 [7]" hidden="1"/>
            <p:cNvSpPr>
              <a:spLocks noChangeAspect="1"/>
            </p:cNvSpPr>
            <p:nvPr>
              <p:custDataLst>
                <p:tags r:id="rId44"/>
              </p:custDataLst>
            </p:nvPr>
          </p:nvSpPr>
          <p:spPr>
            <a:xfrm>
              <a:off x="4334905" y="3282696"/>
              <a:ext cx="292608" cy="292608"/>
            </a:xfrm>
            <a:custGeom>
              <a:avLst/>
              <a:gdLst/>
              <a:ahLst/>
              <a:cxnLst/>
              <a:rect l="l" t="t" r="r" b="b"/>
              <a:pathLst>
                <a:path w="635000" h="635000">
                  <a:moveTo>
                    <a:pt x="317500" y="0"/>
                  </a:moveTo>
                  <a:arcTo wR="317500" hR="317500" stAng="16200000" swAng="1512000"/>
                  <a:lnTo>
                    <a:pt x="317500" y="317500"/>
                  </a:lnTo>
                  <a:close/>
                </a:path>
                <a:path w="635000" h="635000" fill="none">
                  <a:moveTo>
                    <a:pt x="452684" y="30217"/>
                  </a:moveTo>
                  <a:arcTo wR="317500" hR="317500" stAng="-3888000" swAng="20087999"/>
                </a:path>
              </a:pathLst>
            </a:custGeom>
            <a:grpFill/>
            <a:ln w="19050" cmpd="sng">
              <a:solidFill>
                <a:schemeClr val="accent2"/>
              </a:solidFill>
            </a:ln>
          </p:spPr>
          <p:txBody>
            <a:bodyPr/>
            <a:lstStyle/>
            <a:p>
              <a:endParaRPr lang="en-US" dirty="0"/>
            </a:p>
          </p:txBody>
        </p:sp>
        <p:sp>
          <p:nvSpPr>
            <p:cNvPr id="54" name="Harvey 8/100 [8]" hidden="1"/>
            <p:cNvSpPr>
              <a:spLocks noChangeAspect="1"/>
            </p:cNvSpPr>
            <p:nvPr>
              <p:custDataLst>
                <p:tags r:id="rId45"/>
              </p:custDataLst>
            </p:nvPr>
          </p:nvSpPr>
          <p:spPr>
            <a:xfrm>
              <a:off x="4334905" y="3282696"/>
              <a:ext cx="292608" cy="292608"/>
            </a:xfrm>
            <a:custGeom>
              <a:avLst/>
              <a:gdLst/>
              <a:ahLst/>
              <a:cxnLst/>
              <a:rect l="l" t="t" r="r" b="b"/>
              <a:pathLst>
                <a:path w="635000" h="635000">
                  <a:moveTo>
                    <a:pt x="317500" y="0"/>
                  </a:moveTo>
                  <a:arcTo wR="317500" hR="317500" stAng="16200000" swAng="1728000"/>
                  <a:lnTo>
                    <a:pt x="317500" y="317500"/>
                  </a:lnTo>
                  <a:close/>
                </a:path>
                <a:path w="635000" h="635000" fill="none">
                  <a:moveTo>
                    <a:pt x="470456" y="39272"/>
                  </a:moveTo>
                  <a:arcTo wR="317500" hR="317500" stAng="-3672000" swAng="19872000"/>
                </a:path>
              </a:pathLst>
            </a:custGeom>
            <a:grpFill/>
            <a:ln w="19050" cmpd="sng">
              <a:solidFill>
                <a:schemeClr val="accent2"/>
              </a:solidFill>
            </a:ln>
          </p:spPr>
          <p:txBody>
            <a:bodyPr/>
            <a:lstStyle/>
            <a:p>
              <a:endParaRPr lang="en-US" dirty="0"/>
            </a:p>
          </p:txBody>
        </p:sp>
        <p:sp>
          <p:nvSpPr>
            <p:cNvPr id="55" name="Harvey 9/100 [9]" hidden="1"/>
            <p:cNvSpPr>
              <a:spLocks noChangeAspect="1"/>
            </p:cNvSpPr>
            <p:nvPr>
              <p:custDataLst>
                <p:tags r:id="rId46"/>
              </p:custDataLst>
            </p:nvPr>
          </p:nvSpPr>
          <p:spPr>
            <a:xfrm>
              <a:off x="4334905" y="3282696"/>
              <a:ext cx="292608" cy="292608"/>
            </a:xfrm>
            <a:custGeom>
              <a:avLst/>
              <a:gdLst/>
              <a:ahLst/>
              <a:cxnLst/>
              <a:rect l="l" t="t" r="r" b="b"/>
              <a:pathLst>
                <a:path w="635000" h="635000">
                  <a:moveTo>
                    <a:pt x="317500" y="0"/>
                  </a:moveTo>
                  <a:arcTo wR="317500" hR="317500" stAng="16200000" swAng="1944000"/>
                  <a:lnTo>
                    <a:pt x="317500" y="317500"/>
                  </a:lnTo>
                  <a:close/>
                </a:path>
                <a:path w="635000" h="635000" fill="none">
                  <a:moveTo>
                    <a:pt x="487625" y="49425"/>
                  </a:moveTo>
                  <a:arcTo wR="317500" hR="317500" stAng="-3456000" swAng="19656000"/>
                </a:path>
              </a:pathLst>
            </a:custGeom>
            <a:grpFill/>
            <a:ln w="19050" cmpd="sng">
              <a:solidFill>
                <a:schemeClr val="accent2"/>
              </a:solidFill>
            </a:ln>
          </p:spPr>
          <p:txBody>
            <a:bodyPr/>
            <a:lstStyle/>
            <a:p>
              <a:endParaRPr lang="en-US" dirty="0"/>
            </a:p>
          </p:txBody>
        </p:sp>
        <p:sp>
          <p:nvSpPr>
            <p:cNvPr id="56" name="Harvey 10/100 [10]" hidden="1"/>
            <p:cNvSpPr>
              <a:spLocks noChangeAspect="1"/>
            </p:cNvSpPr>
            <p:nvPr>
              <p:custDataLst>
                <p:tags r:id="rId47"/>
              </p:custDataLst>
            </p:nvPr>
          </p:nvSpPr>
          <p:spPr>
            <a:xfrm>
              <a:off x="4334905" y="3282696"/>
              <a:ext cx="292608" cy="292608"/>
            </a:xfrm>
            <a:custGeom>
              <a:avLst/>
              <a:gdLst/>
              <a:ahLst/>
              <a:cxnLst/>
              <a:rect l="l" t="t" r="r" b="b"/>
              <a:pathLst>
                <a:path w="635000" h="635000">
                  <a:moveTo>
                    <a:pt x="317500" y="0"/>
                  </a:moveTo>
                  <a:arcTo wR="317500" hR="317500" stAng="16200000" swAng="2160000"/>
                  <a:lnTo>
                    <a:pt x="317500" y="317500"/>
                  </a:lnTo>
                  <a:close/>
                </a:path>
                <a:path w="635000" h="635000" fill="none">
                  <a:moveTo>
                    <a:pt x="504121" y="60637"/>
                  </a:moveTo>
                  <a:arcTo wR="317500" hR="317500" stAng="-3240000" swAng="19440000"/>
                </a:path>
              </a:pathLst>
            </a:custGeom>
            <a:grpFill/>
            <a:ln w="19050" cmpd="sng">
              <a:solidFill>
                <a:schemeClr val="accent2"/>
              </a:solidFill>
            </a:ln>
          </p:spPr>
          <p:txBody>
            <a:bodyPr/>
            <a:lstStyle/>
            <a:p>
              <a:endParaRPr lang="en-US" dirty="0"/>
            </a:p>
          </p:txBody>
        </p:sp>
        <p:sp>
          <p:nvSpPr>
            <p:cNvPr id="57" name="Harvey 11/100 [11]" hidden="1"/>
            <p:cNvSpPr>
              <a:spLocks noChangeAspect="1"/>
            </p:cNvSpPr>
            <p:nvPr>
              <p:custDataLst>
                <p:tags r:id="rId48"/>
              </p:custDataLst>
            </p:nvPr>
          </p:nvSpPr>
          <p:spPr>
            <a:xfrm>
              <a:off x="4334905" y="3282696"/>
              <a:ext cx="292608" cy="292608"/>
            </a:xfrm>
            <a:custGeom>
              <a:avLst/>
              <a:gdLst/>
              <a:ahLst/>
              <a:cxnLst/>
              <a:rect l="l" t="t" r="r" b="b"/>
              <a:pathLst>
                <a:path w="635000" h="635000">
                  <a:moveTo>
                    <a:pt x="317500" y="0"/>
                  </a:moveTo>
                  <a:arcTo wR="317500" hR="317500" stAng="16200000" swAng="2376000"/>
                  <a:lnTo>
                    <a:pt x="317500" y="317500"/>
                  </a:lnTo>
                  <a:close/>
                </a:path>
                <a:path w="635000" h="635000" fill="none">
                  <a:moveTo>
                    <a:pt x="519882" y="72862"/>
                  </a:moveTo>
                  <a:arcTo wR="317500" hR="317500" stAng="-3024000" swAng="19224000"/>
                </a:path>
              </a:pathLst>
            </a:custGeom>
            <a:grpFill/>
            <a:ln w="19050" cmpd="sng">
              <a:solidFill>
                <a:schemeClr val="accent2"/>
              </a:solidFill>
            </a:ln>
          </p:spPr>
          <p:txBody>
            <a:bodyPr/>
            <a:lstStyle/>
            <a:p>
              <a:endParaRPr lang="en-US" dirty="0"/>
            </a:p>
          </p:txBody>
        </p:sp>
        <p:sp>
          <p:nvSpPr>
            <p:cNvPr id="58" name="Harvey 12/100 [12]" hidden="1"/>
            <p:cNvSpPr>
              <a:spLocks noChangeAspect="1"/>
            </p:cNvSpPr>
            <p:nvPr>
              <p:custDataLst>
                <p:tags r:id="rId49"/>
              </p:custDataLst>
            </p:nvPr>
          </p:nvSpPr>
          <p:spPr>
            <a:xfrm>
              <a:off x="4334905" y="3282696"/>
              <a:ext cx="292608" cy="292608"/>
            </a:xfrm>
            <a:custGeom>
              <a:avLst/>
              <a:gdLst/>
              <a:ahLst/>
              <a:cxnLst/>
              <a:rect l="l" t="t" r="r" b="b"/>
              <a:pathLst>
                <a:path w="635000" h="635000">
                  <a:moveTo>
                    <a:pt x="317500" y="0"/>
                  </a:moveTo>
                  <a:arcTo wR="317500" hR="317500" stAng="16200000" swAng="2591999"/>
                  <a:lnTo>
                    <a:pt x="317500" y="317500"/>
                  </a:lnTo>
                  <a:close/>
                </a:path>
                <a:path w="635000" h="635000" fill="none">
                  <a:moveTo>
                    <a:pt x="534843" y="86052"/>
                  </a:moveTo>
                  <a:arcTo wR="317500" hR="317500" stAng="-2808000" swAng="19008000"/>
                </a:path>
              </a:pathLst>
            </a:custGeom>
            <a:grpFill/>
            <a:ln w="19050" cmpd="sng">
              <a:solidFill>
                <a:schemeClr val="accent2"/>
              </a:solidFill>
            </a:ln>
          </p:spPr>
          <p:txBody>
            <a:bodyPr/>
            <a:lstStyle/>
            <a:p>
              <a:endParaRPr lang="en-US" dirty="0"/>
            </a:p>
          </p:txBody>
        </p:sp>
        <p:sp>
          <p:nvSpPr>
            <p:cNvPr id="59" name="Harvey 13/100 [13]" hidden="1"/>
            <p:cNvSpPr>
              <a:spLocks noChangeAspect="1"/>
            </p:cNvSpPr>
            <p:nvPr>
              <p:custDataLst>
                <p:tags r:id="rId50"/>
              </p:custDataLst>
            </p:nvPr>
          </p:nvSpPr>
          <p:spPr>
            <a:xfrm>
              <a:off x="4334905" y="3282696"/>
              <a:ext cx="292608" cy="292608"/>
            </a:xfrm>
            <a:custGeom>
              <a:avLst/>
              <a:gdLst/>
              <a:ahLst/>
              <a:cxnLst/>
              <a:rect l="l" t="t" r="r" b="b"/>
              <a:pathLst>
                <a:path w="635000" h="635000">
                  <a:moveTo>
                    <a:pt x="317500" y="0"/>
                  </a:moveTo>
                  <a:arcTo wR="317500" hR="317500" stAng="16200000" swAng="2808000"/>
                  <a:lnTo>
                    <a:pt x="317500" y="317500"/>
                  </a:lnTo>
                  <a:close/>
                </a:path>
                <a:path w="635000" h="635000" fill="none">
                  <a:moveTo>
                    <a:pt x="548947" y="100156"/>
                  </a:moveTo>
                  <a:arcTo wR="317500" hR="317500" stAng="-2591999" swAng="18792000"/>
                </a:path>
              </a:pathLst>
            </a:custGeom>
            <a:grpFill/>
            <a:ln w="19050" cmpd="sng">
              <a:solidFill>
                <a:schemeClr val="accent2"/>
              </a:solidFill>
            </a:ln>
          </p:spPr>
          <p:txBody>
            <a:bodyPr/>
            <a:lstStyle/>
            <a:p>
              <a:endParaRPr lang="en-US" dirty="0"/>
            </a:p>
          </p:txBody>
        </p:sp>
        <p:sp>
          <p:nvSpPr>
            <p:cNvPr id="60" name="Harvey 14/100 [14]" hidden="1"/>
            <p:cNvSpPr>
              <a:spLocks noChangeAspect="1"/>
            </p:cNvSpPr>
            <p:nvPr>
              <p:custDataLst>
                <p:tags r:id="rId51"/>
              </p:custDataLst>
            </p:nvPr>
          </p:nvSpPr>
          <p:spPr>
            <a:xfrm>
              <a:off x="4334905" y="3282696"/>
              <a:ext cx="292608" cy="292608"/>
            </a:xfrm>
            <a:custGeom>
              <a:avLst/>
              <a:gdLst/>
              <a:ahLst/>
              <a:cxnLst/>
              <a:rect l="l" t="t" r="r" b="b"/>
              <a:pathLst>
                <a:path w="635000" h="635000">
                  <a:moveTo>
                    <a:pt x="317500" y="0"/>
                  </a:moveTo>
                  <a:arcTo wR="317500" hR="317500" stAng="16200000" swAng="3024000"/>
                  <a:lnTo>
                    <a:pt x="317500" y="317500"/>
                  </a:lnTo>
                  <a:close/>
                </a:path>
                <a:path w="635000" h="635000" fill="none">
                  <a:moveTo>
                    <a:pt x="562137" y="115117"/>
                  </a:moveTo>
                  <a:arcTo wR="317500" hR="317500" stAng="-2375999" swAng="18576000"/>
                </a:path>
              </a:pathLst>
            </a:custGeom>
            <a:grpFill/>
            <a:ln w="19050" cmpd="sng">
              <a:solidFill>
                <a:schemeClr val="accent2"/>
              </a:solidFill>
            </a:ln>
          </p:spPr>
          <p:txBody>
            <a:bodyPr/>
            <a:lstStyle/>
            <a:p>
              <a:endParaRPr lang="en-US" dirty="0"/>
            </a:p>
          </p:txBody>
        </p:sp>
        <p:sp>
          <p:nvSpPr>
            <p:cNvPr id="61" name="Harvey 15/100 [15]" hidden="1"/>
            <p:cNvSpPr>
              <a:spLocks noChangeAspect="1"/>
            </p:cNvSpPr>
            <p:nvPr>
              <p:custDataLst>
                <p:tags r:id="rId52"/>
              </p:custDataLst>
            </p:nvPr>
          </p:nvSpPr>
          <p:spPr>
            <a:xfrm>
              <a:off x="4334905" y="3282696"/>
              <a:ext cx="292608" cy="292608"/>
            </a:xfrm>
            <a:custGeom>
              <a:avLst/>
              <a:gdLst/>
              <a:ahLst/>
              <a:cxnLst/>
              <a:rect l="l" t="t" r="r" b="b"/>
              <a:pathLst>
                <a:path w="635000" h="635000">
                  <a:moveTo>
                    <a:pt x="317500" y="0"/>
                  </a:moveTo>
                  <a:arcTo wR="317500" hR="317500" stAng="16200000" swAng="3240000"/>
                  <a:lnTo>
                    <a:pt x="317500" y="317500"/>
                  </a:lnTo>
                  <a:close/>
                </a:path>
                <a:path w="635000" h="635000" fill="none">
                  <a:moveTo>
                    <a:pt x="574362" y="130878"/>
                  </a:moveTo>
                  <a:arcTo wR="317500" hR="317500" stAng="-2160000" swAng="18360000"/>
                </a:path>
              </a:pathLst>
            </a:custGeom>
            <a:grpFill/>
            <a:ln w="19050" cmpd="sng">
              <a:solidFill>
                <a:schemeClr val="accent2"/>
              </a:solidFill>
            </a:ln>
          </p:spPr>
          <p:txBody>
            <a:bodyPr/>
            <a:lstStyle/>
            <a:p>
              <a:endParaRPr lang="en-US" dirty="0"/>
            </a:p>
          </p:txBody>
        </p:sp>
        <p:sp>
          <p:nvSpPr>
            <p:cNvPr id="62" name="Harvey 16/100 [16]" hidden="1"/>
            <p:cNvSpPr>
              <a:spLocks noChangeAspect="1"/>
            </p:cNvSpPr>
            <p:nvPr>
              <p:custDataLst>
                <p:tags r:id="rId53"/>
              </p:custDataLst>
            </p:nvPr>
          </p:nvSpPr>
          <p:spPr>
            <a:xfrm>
              <a:off x="4334905" y="3282696"/>
              <a:ext cx="292608" cy="292608"/>
            </a:xfrm>
            <a:custGeom>
              <a:avLst/>
              <a:gdLst/>
              <a:ahLst/>
              <a:cxnLst/>
              <a:rect l="l" t="t" r="r" b="b"/>
              <a:pathLst>
                <a:path w="635000" h="635000">
                  <a:moveTo>
                    <a:pt x="317500" y="0"/>
                  </a:moveTo>
                  <a:arcTo wR="317500" hR="317500" stAng="16200000" swAng="3456000"/>
                  <a:lnTo>
                    <a:pt x="317500" y="317500"/>
                  </a:lnTo>
                  <a:close/>
                </a:path>
                <a:path w="635000" h="635000" fill="none">
                  <a:moveTo>
                    <a:pt x="585574" y="147374"/>
                  </a:moveTo>
                  <a:arcTo wR="317500" hR="317500" stAng="-1944000" swAng="18144000"/>
                </a:path>
              </a:pathLst>
            </a:custGeom>
            <a:grpFill/>
            <a:ln w="19050" cmpd="sng">
              <a:solidFill>
                <a:schemeClr val="accent2"/>
              </a:solidFill>
            </a:ln>
          </p:spPr>
          <p:txBody>
            <a:bodyPr/>
            <a:lstStyle/>
            <a:p>
              <a:endParaRPr lang="en-US" dirty="0"/>
            </a:p>
          </p:txBody>
        </p:sp>
        <p:sp>
          <p:nvSpPr>
            <p:cNvPr id="63" name="Harvey 17/100 [17]" hidden="1"/>
            <p:cNvSpPr>
              <a:spLocks noChangeAspect="1"/>
            </p:cNvSpPr>
            <p:nvPr>
              <p:custDataLst>
                <p:tags r:id="rId54"/>
              </p:custDataLst>
            </p:nvPr>
          </p:nvSpPr>
          <p:spPr>
            <a:xfrm>
              <a:off x="4334905" y="3282696"/>
              <a:ext cx="292608" cy="292608"/>
            </a:xfrm>
            <a:custGeom>
              <a:avLst/>
              <a:gdLst/>
              <a:ahLst/>
              <a:cxnLst/>
              <a:rect l="l" t="t" r="r" b="b"/>
              <a:pathLst>
                <a:path w="635000" h="635000">
                  <a:moveTo>
                    <a:pt x="317500" y="0"/>
                  </a:moveTo>
                  <a:arcTo wR="317500" hR="317500" stAng="16200000" swAng="3672000"/>
                  <a:lnTo>
                    <a:pt x="317500" y="317500"/>
                  </a:lnTo>
                  <a:close/>
                </a:path>
                <a:path w="635000" h="635000" fill="none">
                  <a:moveTo>
                    <a:pt x="595727" y="164543"/>
                  </a:moveTo>
                  <a:arcTo wR="317500" hR="317500" stAng="-1727999" swAng="17928000"/>
                </a:path>
              </a:pathLst>
            </a:custGeom>
            <a:grpFill/>
            <a:ln w="19050" cmpd="sng">
              <a:solidFill>
                <a:schemeClr val="accent2"/>
              </a:solidFill>
            </a:ln>
          </p:spPr>
          <p:txBody>
            <a:bodyPr/>
            <a:lstStyle/>
            <a:p>
              <a:endParaRPr lang="en-US" dirty="0"/>
            </a:p>
          </p:txBody>
        </p:sp>
        <p:sp>
          <p:nvSpPr>
            <p:cNvPr id="64" name="Harvey 18/100 [18]" hidden="1"/>
            <p:cNvSpPr>
              <a:spLocks noChangeAspect="1"/>
            </p:cNvSpPr>
            <p:nvPr>
              <p:custDataLst>
                <p:tags r:id="rId55"/>
              </p:custDataLst>
            </p:nvPr>
          </p:nvSpPr>
          <p:spPr>
            <a:xfrm>
              <a:off x="4334905" y="3282696"/>
              <a:ext cx="292608" cy="292608"/>
            </a:xfrm>
            <a:custGeom>
              <a:avLst/>
              <a:gdLst/>
              <a:ahLst/>
              <a:cxnLst/>
              <a:rect l="l" t="t" r="r" b="b"/>
              <a:pathLst>
                <a:path w="635000" h="635000">
                  <a:moveTo>
                    <a:pt x="317500" y="0"/>
                  </a:moveTo>
                  <a:arcTo wR="317500" hR="317500" stAng="16200000" swAng="3888000"/>
                  <a:lnTo>
                    <a:pt x="317500" y="317500"/>
                  </a:lnTo>
                  <a:close/>
                </a:path>
                <a:path w="635000" h="635000" fill="none">
                  <a:moveTo>
                    <a:pt x="604782" y="182315"/>
                  </a:moveTo>
                  <a:arcTo wR="317500" hR="317500" stAng="-1512000" swAng="17712000"/>
                </a:path>
              </a:pathLst>
            </a:custGeom>
            <a:grpFill/>
            <a:ln w="19050" cmpd="sng">
              <a:solidFill>
                <a:schemeClr val="accent2"/>
              </a:solidFill>
            </a:ln>
          </p:spPr>
          <p:txBody>
            <a:bodyPr/>
            <a:lstStyle/>
            <a:p>
              <a:endParaRPr lang="en-US" dirty="0"/>
            </a:p>
          </p:txBody>
        </p:sp>
        <p:sp>
          <p:nvSpPr>
            <p:cNvPr id="65" name="Harvey 19/100 [19]" hidden="1"/>
            <p:cNvSpPr>
              <a:spLocks noChangeAspect="1"/>
            </p:cNvSpPr>
            <p:nvPr>
              <p:custDataLst>
                <p:tags r:id="rId56"/>
              </p:custDataLst>
            </p:nvPr>
          </p:nvSpPr>
          <p:spPr>
            <a:xfrm>
              <a:off x="4334905" y="3282696"/>
              <a:ext cx="292608" cy="292608"/>
            </a:xfrm>
            <a:custGeom>
              <a:avLst/>
              <a:gdLst/>
              <a:ahLst/>
              <a:cxnLst/>
              <a:rect l="l" t="t" r="r" b="b"/>
              <a:pathLst>
                <a:path w="635000" h="635000">
                  <a:moveTo>
                    <a:pt x="317500" y="0"/>
                  </a:moveTo>
                  <a:arcTo wR="317500" hR="317500" stAng="16200000" swAng="4104000"/>
                  <a:lnTo>
                    <a:pt x="317500" y="317500"/>
                  </a:lnTo>
                  <a:close/>
                </a:path>
                <a:path w="635000" h="635000" fill="none">
                  <a:moveTo>
                    <a:pt x="612704" y="200620"/>
                  </a:moveTo>
                  <a:arcTo wR="317500" hR="317500" stAng="-1295999" swAng="17496000"/>
                </a:path>
              </a:pathLst>
            </a:custGeom>
            <a:grpFill/>
            <a:ln w="19050" cmpd="sng">
              <a:solidFill>
                <a:schemeClr val="accent2"/>
              </a:solidFill>
            </a:ln>
          </p:spPr>
          <p:txBody>
            <a:bodyPr/>
            <a:lstStyle/>
            <a:p>
              <a:endParaRPr lang="en-US" dirty="0"/>
            </a:p>
          </p:txBody>
        </p:sp>
        <p:sp>
          <p:nvSpPr>
            <p:cNvPr id="66" name="Harvey 20/100 [20]" hidden="1"/>
            <p:cNvSpPr>
              <a:spLocks noChangeAspect="1"/>
            </p:cNvSpPr>
            <p:nvPr>
              <p:custDataLst>
                <p:tags r:id="rId57"/>
              </p:custDataLst>
            </p:nvPr>
          </p:nvSpPr>
          <p:spPr>
            <a:xfrm>
              <a:off x="4334905" y="3282696"/>
              <a:ext cx="292608" cy="292608"/>
            </a:xfrm>
            <a:custGeom>
              <a:avLst/>
              <a:gdLst/>
              <a:ahLst/>
              <a:cxnLst/>
              <a:rect l="l" t="t" r="r" b="b"/>
              <a:pathLst>
                <a:path w="635000" h="635000">
                  <a:moveTo>
                    <a:pt x="317500" y="0"/>
                  </a:moveTo>
                  <a:arcTo wR="317500" hR="317500" stAng="16200000" swAng="4320000"/>
                  <a:lnTo>
                    <a:pt x="317500" y="317500"/>
                  </a:lnTo>
                  <a:close/>
                </a:path>
                <a:path w="635000" h="635000" fill="none">
                  <a:moveTo>
                    <a:pt x="619460" y="219387"/>
                  </a:moveTo>
                  <a:arcTo wR="317500" hR="317500" stAng="-1080000" swAng="17280000"/>
                </a:path>
              </a:pathLst>
            </a:custGeom>
            <a:grpFill/>
            <a:ln w="19050" cmpd="sng">
              <a:solidFill>
                <a:schemeClr val="accent2"/>
              </a:solidFill>
            </a:ln>
          </p:spPr>
          <p:txBody>
            <a:bodyPr/>
            <a:lstStyle/>
            <a:p>
              <a:endParaRPr lang="en-US" dirty="0"/>
            </a:p>
          </p:txBody>
        </p:sp>
        <p:sp>
          <p:nvSpPr>
            <p:cNvPr id="67" name="Harvey 21/100 [21]" hidden="1"/>
            <p:cNvSpPr>
              <a:spLocks noChangeAspect="1"/>
            </p:cNvSpPr>
            <p:nvPr>
              <p:custDataLst>
                <p:tags r:id="rId58"/>
              </p:custDataLst>
            </p:nvPr>
          </p:nvSpPr>
          <p:spPr>
            <a:xfrm>
              <a:off x="4334905" y="3282696"/>
              <a:ext cx="292608" cy="292608"/>
            </a:xfrm>
            <a:custGeom>
              <a:avLst/>
              <a:gdLst/>
              <a:ahLst/>
              <a:cxnLst/>
              <a:rect l="l" t="t" r="r" b="b"/>
              <a:pathLst>
                <a:path w="635000" h="635000">
                  <a:moveTo>
                    <a:pt x="317500" y="0"/>
                  </a:moveTo>
                  <a:arcTo wR="317500" hR="317500" stAng="16200000" swAng="4536000"/>
                  <a:lnTo>
                    <a:pt x="317500" y="317500"/>
                  </a:lnTo>
                  <a:close/>
                </a:path>
                <a:path w="635000" h="635000" fill="none">
                  <a:moveTo>
                    <a:pt x="625025" y="238540"/>
                  </a:moveTo>
                  <a:arcTo wR="317500" hR="317500" stAng="-864000" swAng="17064000"/>
                </a:path>
              </a:pathLst>
            </a:custGeom>
            <a:grpFill/>
            <a:ln w="19050" cmpd="sng">
              <a:solidFill>
                <a:schemeClr val="accent2"/>
              </a:solidFill>
            </a:ln>
          </p:spPr>
          <p:txBody>
            <a:bodyPr/>
            <a:lstStyle/>
            <a:p>
              <a:endParaRPr lang="en-US" dirty="0"/>
            </a:p>
          </p:txBody>
        </p:sp>
        <p:sp>
          <p:nvSpPr>
            <p:cNvPr id="68" name="Harvey 22/100 [22]" hidden="1"/>
            <p:cNvSpPr>
              <a:spLocks noChangeAspect="1"/>
            </p:cNvSpPr>
            <p:nvPr>
              <p:custDataLst>
                <p:tags r:id="rId59"/>
              </p:custDataLst>
            </p:nvPr>
          </p:nvSpPr>
          <p:spPr>
            <a:xfrm>
              <a:off x="4334905" y="3282696"/>
              <a:ext cx="292608" cy="292608"/>
            </a:xfrm>
            <a:custGeom>
              <a:avLst/>
              <a:gdLst/>
              <a:ahLst/>
              <a:cxnLst/>
              <a:rect l="l" t="t" r="r" b="b"/>
              <a:pathLst>
                <a:path w="635000" h="635000">
                  <a:moveTo>
                    <a:pt x="317500" y="0"/>
                  </a:moveTo>
                  <a:arcTo wR="317500" hR="317500" stAng="16200000" swAng="4752000"/>
                  <a:lnTo>
                    <a:pt x="317500" y="317500"/>
                  </a:lnTo>
                  <a:close/>
                </a:path>
                <a:path w="635000" h="635000" fill="none">
                  <a:moveTo>
                    <a:pt x="629376" y="258006"/>
                  </a:moveTo>
                  <a:arcTo wR="317500" hR="317500" stAng="-647999" swAng="16848000"/>
                </a:path>
              </a:pathLst>
            </a:custGeom>
            <a:grpFill/>
            <a:ln w="19050" cmpd="sng">
              <a:solidFill>
                <a:schemeClr val="accent2"/>
              </a:solidFill>
            </a:ln>
          </p:spPr>
          <p:txBody>
            <a:bodyPr/>
            <a:lstStyle/>
            <a:p>
              <a:endParaRPr lang="en-US" dirty="0"/>
            </a:p>
          </p:txBody>
        </p:sp>
        <p:sp>
          <p:nvSpPr>
            <p:cNvPr id="69" name="Harvey 23/100 [23]" hidden="1"/>
            <p:cNvSpPr>
              <a:spLocks noChangeAspect="1"/>
            </p:cNvSpPr>
            <p:nvPr>
              <p:custDataLst>
                <p:tags r:id="rId60"/>
              </p:custDataLst>
            </p:nvPr>
          </p:nvSpPr>
          <p:spPr>
            <a:xfrm>
              <a:off x="4334905" y="3282696"/>
              <a:ext cx="292608" cy="292608"/>
            </a:xfrm>
            <a:custGeom>
              <a:avLst/>
              <a:gdLst/>
              <a:ahLst/>
              <a:cxnLst/>
              <a:rect l="l" t="t" r="r" b="b"/>
              <a:pathLst>
                <a:path w="635000" h="635000">
                  <a:moveTo>
                    <a:pt x="317500" y="0"/>
                  </a:moveTo>
                  <a:arcTo wR="317500" hR="317500" stAng="16200000" swAng="4968000"/>
                  <a:lnTo>
                    <a:pt x="317500" y="317500"/>
                  </a:lnTo>
                  <a:close/>
                </a:path>
                <a:path w="635000" h="635000" fill="none">
                  <a:moveTo>
                    <a:pt x="632496" y="277706"/>
                  </a:moveTo>
                  <a:arcTo wR="317500" hR="317500" stAng="-432000" swAng="16632000"/>
                </a:path>
              </a:pathLst>
            </a:custGeom>
            <a:grpFill/>
            <a:ln w="19050" cmpd="sng">
              <a:solidFill>
                <a:schemeClr val="accent2"/>
              </a:solidFill>
            </a:ln>
          </p:spPr>
          <p:txBody>
            <a:bodyPr/>
            <a:lstStyle/>
            <a:p>
              <a:endParaRPr lang="en-US" dirty="0"/>
            </a:p>
          </p:txBody>
        </p:sp>
        <p:sp>
          <p:nvSpPr>
            <p:cNvPr id="70" name="Harvey 24/100 [24]" hidden="1"/>
            <p:cNvSpPr>
              <a:spLocks noChangeAspect="1"/>
            </p:cNvSpPr>
            <p:nvPr>
              <p:custDataLst>
                <p:tags r:id="rId61"/>
              </p:custDataLst>
            </p:nvPr>
          </p:nvSpPr>
          <p:spPr>
            <a:xfrm>
              <a:off x="4334905" y="3282696"/>
              <a:ext cx="292608" cy="292608"/>
            </a:xfrm>
            <a:custGeom>
              <a:avLst/>
              <a:gdLst/>
              <a:ahLst/>
              <a:cxnLst/>
              <a:rect l="l" t="t" r="r" b="b"/>
              <a:pathLst>
                <a:path w="635000" h="635000">
                  <a:moveTo>
                    <a:pt x="317500" y="0"/>
                  </a:moveTo>
                  <a:arcTo wR="317500" hR="317500" stAng="16200000" swAng="5183999"/>
                  <a:lnTo>
                    <a:pt x="317500" y="317500"/>
                  </a:lnTo>
                  <a:close/>
                </a:path>
                <a:path w="635000" h="635000" fill="none">
                  <a:moveTo>
                    <a:pt x="634373" y="297564"/>
                  </a:moveTo>
                  <a:arcTo wR="317500" hR="317500" stAng="-216000" swAng="16416000"/>
                </a:path>
              </a:pathLst>
            </a:custGeom>
            <a:grpFill/>
            <a:ln w="19050" cmpd="sng">
              <a:solidFill>
                <a:schemeClr val="accent2"/>
              </a:solidFill>
            </a:ln>
          </p:spPr>
          <p:txBody>
            <a:bodyPr/>
            <a:lstStyle/>
            <a:p>
              <a:endParaRPr lang="en-US" dirty="0"/>
            </a:p>
          </p:txBody>
        </p:sp>
        <p:sp>
          <p:nvSpPr>
            <p:cNvPr id="71" name="Harvey 25/100 [25]" hidden="1"/>
            <p:cNvSpPr>
              <a:spLocks noChangeAspect="1"/>
            </p:cNvSpPr>
            <p:nvPr>
              <p:custDataLst>
                <p:tags r:id="rId62"/>
              </p:custDataLst>
            </p:nvPr>
          </p:nvSpPr>
          <p:spPr>
            <a:xfrm>
              <a:off x="4334905" y="3282696"/>
              <a:ext cx="292608" cy="292608"/>
            </a:xfrm>
            <a:custGeom>
              <a:avLst/>
              <a:gdLst/>
              <a:ahLst/>
              <a:cxnLst/>
              <a:rect l="l" t="t" r="r" b="b"/>
              <a:pathLst>
                <a:path w="635000" h="635000">
                  <a:moveTo>
                    <a:pt x="317500" y="0"/>
                  </a:moveTo>
                  <a:arcTo wR="317500" hR="317500" stAng="16200000" swAng="5400000"/>
                  <a:lnTo>
                    <a:pt x="317500" y="317500"/>
                  </a:lnTo>
                  <a:close/>
                </a:path>
                <a:path w="635000" h="635000" fill="none">
                  <a:moveTo>
                    <a:pt x="635000" y="317500"/>
                  </a:moveTo>
                  <a:arcTo wR="317500" hR="317500" stAng="0" swAng="16200000"/>
                </a:path>
              </a:pathLst>
            </a:custGeom>
            <a:grpFill/>
            <a:ln w="19050" cmpd="sng">
              <a:solidFill>
                <a:schemeClr val="accent2"/>
              </a:solidFill>
            </a:ln>
          </p:spPr>
          <p:txBody>
            <a:bodyPr/>
            <a:lstStyle/>
            <a:p>
              <a:endParaRPr lang="en-US" dirty="0"/>
            </a:p>
          </p:txBody>
        </p:sp>
        <p:sp>
          <p:nvSpPr>
            <p:cNvPr id="72" name="Harvey 26/100 [26]" hidden="1"/>
            <p:cNvSpPr>
              <a:spLocks noChangeAspect="1"/>
            </p:cNvSpPr>
            <p:nvPr>
              <p:custDataLst>
                <p:tags r:id="rId63"/>
              </p:custDataLst>
            </p:nvPr>
          </p:nvSpPr>
          <p:spPr>
            <a:xfrm>
              <a:off x="4334905" y="3282696"/>
              <a:ext cx="292608" cy="292608"/>
            </a:xfrm>
            <a:custGeom>
              <a:avLst/>
              <a:gdLst/>
              <a:ahLst/>
              <a:cxnLst/>
              <a:rect l="l" t="t" r="r" b="b"/>
              <a:pathLst>
                <a:path w="635000" h="635000">
                  <a:moveTo>
                    <a:pt x="317500" y="0"/>
                  </a:moveTo>
                  <a:arcTo wR="317500" hR="317500" stAng="16200000" swAng="5616000"/>
                  <a:lnTo>
                    <a:pt x="317500" y="317500"/>
                  </a:lnTo>
                  <a:close/>
                </a:path>
                <a:path w="635000" h="635000" fill="none">
                  <a:moveTo>
                    <a:pt x="634373" y="337435"/>
                  </a:moveTo>
                  <a:arcTo wR="317500" hR="317500" stAng="216000" swAng="15983999"/>
                </a:path>
              </a:pathLst>
            </a:custGeom>
            <a:grpFill/>
            <a:ln w="19050" cmpd="sng">
              <a:solidFill>
                <a:schemeClr val="accent2"/>
              </a:solidFill>
            </a:ln>
          </p:spPr>
          <p:txBody>
            <a:bodyPr/>
            <a:lstStyle/>
            <a:p>
              <a:endParaRPr lang="en-US" dirty="0"/>
            </a:p>
          </p:txBody>
        </p:sp>
        <p:sp>
          <p:nvSpPr>
            <p:cNvPr id="73" name="Harvey 27/100 [27]" hidden="1"/>
            <p:cNvSpPr>
              <a:spLocks noChangeAspect="1"/>
            </p:cNvSpPr>
            <p:nvPr>
              <p:custDataLst>
                <p:tags r:id="rId64"/>
              </p:custDataLst>
            </p:nvPr>
          </p:nvSpPr>
          <p:spPr>
            <a:xfrm>
              <a:off x="4334905" y="3282696"/>
              <a:ext cx="292608" cy="292608"/>
            </a:xfrm>
            <a:custGeom>
              <a:avLst/>
              <a:gdLst/>
              <a:ahLst/>
              <a:cxnLst/>
              <a:rect l="l" t="t" r="r" b="b"/>
              <a:pathLst>
                <a:path w="635000" h="635000">
                  <a:moveTo>
                    <a:pt x="317500" y="0"/>
                  </a:moveTo>
                  <a:arcTo wR="317500" hR="317500" stAng="16200000" swAng="5832000"/>
                  <a:lnTo>
                    <a:pt x="317500" y="317500"/>
                  </a:lnTo>
                  <a:close/>
                </a:path>
                <a:path w="635000" h="635000" fill="none">
                  <a:moveTo>
                    <a:pt x="632496" y="357293"/>
                  </a:moveTo>
                  <a:arcTo wR="317500" hR="317500" stAng="432000" swAng="15768000"/>
                </a:path>
              </a:pathLst>
            </a:custGeom>
            <a:grpFill/>
            <a:ln w="19050" cmpd="sng">
              <a:solidFill>
                <a:schemeClr val="accent2"/>
              </a:solidFill>
            </a:ln>
          </p:spPr>
          <p:txBody>
            <a:bodyPr/>
            <a:lstStyle/>
            <a:p>
              <a:endParaRPr lang="en-US" dirty="0"/>
            </a:p>
          </p:txBody>
        </p:sp>
        <p:sp>
          <p:nvSpPr>
            <p:cNvPr id="74" name="Harvey 28/100 [28]" hidden="1"/>
            <p:cNvSpPr>
              <a:spLocks noChangeAspect="1"/>
            </p:cNvSpPr>
            <p:nvPr>
              <p:custDataLst>
                <p:tags r:id="rId65"/>
              </p:custDataLst>
            </p:nvPr>
          </p:nvSpPr>
          <p:spPr>
            <a:xfrm>
              <a:off x="4334905" y="3282696"/>
              <a:ext cx="292608" cy="292608"/>
            </a:xfrm>
            <a:custGeom>
              <a:avLst/>
              <a:gdLst/>
              <a:ahLst/>
              <a:cxnLst/>
              <a:rect l="l" t="t" r="r" b="b"/>
              <a:pathLst>
                <a:path w="635000" h="635000">
                  <a:moveTo>
                    <a:pt x="317500" y="0"/>
                  </a:moveTo>
                  <a:arcTo wR="317500" hR="317500" stAng="16200000" swAng="6048000"/>
                  <a:lnTo>
                    <a:pt x="317500" y="317500"/>
                  </a:lnTo>
                  <a:close/>
                </a:path>
                <a:path w="635000" h="635000" fill="none">
                  <a:moveTo>
                    <a:pt x="629376" y="376993"/>
                  </a:moveTo>
                  <a:arcTo wR="317500" hR="317500" stAng="648000" swAng="15552000"/>
                </a:path>
              </a:pathLst>
            </a:custGeom>
            <a:grpFill/>
            <a:ln w="19050" cmpd="sng">
              <a:solidFill>
                <a:schemeClr val="accent2"/>
              </a:solidFill>
            </a:ln>
          </p:spPr>
          <p:txBody>
            <a:bodyPr/>
            <a:lstStyle/>
            <a:p>
              <a:endParaRPr lang="en-US" dirty="0"/>
            </a:p>
          </p:txBody>
        </p:sp>
        <p:sp>
          <p:nvSpPr>
            <p:cNvPr id="75" name="Harvey 29/100 [29]" hidden="1"/>
            <p:cNvSpPr>
              <a:spLocks noChangeAspect="1"/>
            </p:cNvSpPr>
            <p:nvPr>
              <p:custDataLst>
                <p:tags r:id="rId66"/>
              </p:custDataLst>
            </p:nvPr>
          </p:nvSpPr>
          <p:spPr>
            <a:xfrm>
              <a:off x="4334905" y="3282696"/>
              <a:ext cx="292608" cy="292608"/>
            </a:xfrm>
            <a:custGeom>
              <a:avLst/>
              <a:gdLst/>
              <a:ahLst/>
              <a:cxnLst/>
              <a:rect l="l" t="t" r="r" b="b"/>
              <a:pathLst>
                <a:path w="635000" h="635000">
                  <a:moveTo>
                    <a:pt x="317500" y="0"/>
                  </a:moveTo>
                  <a:arcTo wR="317500" hR="317500" stAng="16200000" swAng="6263999"/>
                  <a:lnTo>
                    <a:pt x="317500" y="317500"/>
                  </a:lnTo>
                  <a:close/>
                </a:path>
                <a:path w="635000" h="635000" fill="none">
                  <a:moveTo>
                    <a:pt x="625025" y="396459"/>
                  </a:moveTo>
                  <a:arcTo wR="317500" hR="317500" stAng="863999" swAng="15336000"/>
                </a:path>
              </a:pathLst>
            </a:custGeom>
            <a:grpFill/>
            <a:ln w="19050" cmpd="sng">
              <a:solidFill>
                <a:schemeClr val="accent2"/>
              </a:solidFill>
            </a:ln>
          </p:spPr>
          <p:txBody>
            <a:bodyPr/>
            <a:lstStyle/>
            <a:p>
              <a:endParaRPr lang="en-US" dirty="0"/>
            </a:p>
          </p:txBody>
        </p:sp>
        <p:sp>
          <p:nvSpPr>
            <p:cNvPr id="76" name="Harvey 30/100 [30]" hidden="1"/>
            <p:cNvSpPr>
              <a:spLocks noChangeAspect="1"/>
            </p:cNvSpPr>
            <p:nvPr>
              <p:custDataLst>
                <p:tags r:id="rId67"/>
              </p:custDataLst>
            </p:nvPr>
          </p:nvSpPr>
          <p:spPr>
            <a:xfrm>
              <a:off x="4334905" y="3282696"/>
              <a:ext cx="292608" cy="292608"/>
            </a:xfrm>
            <a:custGeom>
              <a:avLst/>
              <a:gdLst/>
              <a:ahLst/>
              <a:cxnLst/>
              <a:rect l="l" t="t" r="r" b="b"/>
              <a:pathLst>
                <a:path w="635000" h="635000">
                  <a:moveTo>
                    <a:pt x="317500" y="0"/>
                  </a:moveTo>
                  <a:arcTo wR="317500" hR="317500" stAng="16200000" swAng="6480000"/>
                  <a:lnTo>
                    <a:pt x="317500" y="317500"/>
                  </a:lnTo>
                  <a:close/>
                </a:path>
                <a:path w="635000" h="635000" fill="none">
                  <a:moveTo>
                    <a:pt x="619460" y="415612"/>
                  </a:moveTo>
                  <a:arcTo wR="317500" hR="317500" stAng="1080000" swAng="15119999"/>
                </a:path>
              </a:pathLst>
            </a:custGeom>
            <a:grpFill/>
            <a:ln w="19050" cmpd="sng">
              <a:solidFill>
                <a:schemeClr val="accent2"/>
              </a:solidFill>
            </a:ln>
          </p:spPr>
          <p:txBody>
            <a:bodyPr/>
            <a:lstStyle/>
            <a:p>
              <a:endParaRPr lang="en-US" dirty="0"/>
            </a:p>
          </p:txBody>
        </p:sp>
        <p:sp>
          <p:nvSpPr>
            <p:cNvPr id="77" name="Harvey 31/100 [31]" hidden="1"/>
            <p:cNvSpPr>
              <a:spLocks noChangeAspect="1"/>
            </p:cNvSpPr>
            <p:nvPr>
              <p:custDataLst>
                <p:tags r:id="rId68"/>
              </p:custDataLst>
            </p:nvPr>
          </p:nvSpPr>
          <p:spPr>
            <a:xfrm>
              <a:off x="4334905" y="3282696"/>
              <a:ext cx="292608" cy="292608"/>
            </a:xfrm>
            <a:custGeom>
              <a:avLst/>
              <a:gdLst/>
              <a:ahLst/>
              <a:cxnLst/>
              <a:rect l="l" t="t" r="r" b="b"/>
              <a:pathLst>
                <a:path w="635000" h="635000">
                  <a:moveTo>
                    <a:pt x="317500" y="0"/>
                  </a:moveTo>
                  <a:arcTo wR="317500" hR="317500" stAng="16200000" swAng="6696000"/>
                  <a:lnTo>
                    <a:pt x="317500" y="317500"/>
                  </a:lnTo>
                  <a:close/>
                </a:path>
                <a:path w="635000" h="635000" fill="none">
                  <a:moveTo>
                    <a:pt x="612704" y="434379"/>
                  </a:moveTo>
                  <a:arcTo wR="317500" hR="317500" stAng="1295999" swAng="14903999"/>
                </a:path>
              </a:pathLst>
            </a:custGeom>
            <a:grpFill/>
            <a:ln w="19050" cmpd="sng">
              <a:solidFill>
                <a:schemeClr val="accent2"/>
              </a:solidFill>
            </a:ln>
          </p:spPr>
          <p:txBody>
            <a:bodyPr/>
            <a:lstStyle/>
            <a:p>
              <a:endParaRPr lang="en-US" dirty="0"/>
            </a:p>
          </p:txBody>
        </p:sp>
        <p:sp>
          <p:nvSpPr>
            <p:cNvPr id="78" name="Harvey 32/100 [32]" hidden="1"/>
            <p:cNvSpPr>
              <a:spLocks noChangeAspect="1"/>
            </p:cNvSpPr>
            <p:nvPr>
              <p:custDataLst>
                <p:tags r:id="rId69"/>
              </p:custDataLst>
            </p:nvPr>
          </p:nvSpPr>
          <p:spPr>
            <a:xfrm>
              <a:off x="4334905" y="3282696"/>
              <a:ext cx="292608" cy="292608"/>
            </a:xfrm>
            <a:custGeom>
              <a:avLst/>
              <a:gdLst/>
              <a:ahLst/>
              <a:cxnLst/>
              <a:rect l="l" t="t" r="r" b="b"/>
              <a:pathLst>
                <a:path w="635000" h="635000">
                  <a:moveTo>
                    <a:pt x="317500" y="0"/>
                  </a:moveTo>
                  <a:arcTo wR="317500" hR="317500" stAng="16200000" swAng="6912000"/>
                  <a:lnTo>
                    <a:pt x="317500" y="317500"/>
                  </a:lnTo>
                  <a:close/>
                </a:path>
                <a:path w="635000" h="635000" fill="none">
                  <a:moveTo>
                    <a:pt x="604782" y="452684"/>
                  </a:moveTo>
                  <a:arcTo wR="317500" hR="317500" stAng="1512000" swAng="14687999"/>
                </a:path>
              </a:pathLst>
            </a:custGeom>
            <a:grpFill/>
            <a:ln w="19050" cmpd="sng">
              <a:solidFill>
                <a:schemeClr val="accent2"/>
              </a:solidFill>
            </a:ln>
          </p:spPr>
          <p:txBody>
            <a:bodyPr/>
            <a:lstStyle/>
            <a:p>
              <a:endParaRPr lang="en-US" dirty="0"/>
            </a:p>
          </p:txBody>
        </p:sp>
        <p:sp>
          <p:nvSpPr>
            <p:cNvPr id="79" name="Harvey 33/100 [33]" hidden="1"/>
            <p:cNvSpPr>
              <a:spLocks noChangeAspect="1"/>
            </p:cNvSpPr>
            <p:nvPr>
              <p:custDataLst>
                <p:tags r:id="rId70"/>
              </p:custDataLst>
            </p:nvPr>
          </p:nvSpPr>
          <p:spPr>
            <a:xfrm>
              <a:off x="4334905" y="3282696"/>
              <a:ext cx="292608" cy="292608"/>
            </a:xfrm>
            <a:custGeom>
              <a:avLst/>
              <a:gdLst/>
              <a:ahLst/>
              <a:cxnLst/>
              <a:rect l="l" t="t" r="r" b="b"/>
              <a:pathLst>
                <a:path w="635000" h="635000">
                  <a:moveTo>
                    <a:pt x="317500" y="0"/>
                  </a:moveTo>
                  <a:arcTo wR="317500" hR="317500" stAng="16200000" swAng="7128000"/>
                  <a:lnTo>
                    <a:pt x="317500" y="317500"/>
                  </a:lnTo>
                  <a:close/>
                </a:path>
                <a:path w="635000" h="635000" fill="none">
                  <a:moveTo>
                    <a:pt x="595727" y="470456"/>
                  </a:moveTo>
                  <a:arcTo wR="317500" hR="317500" stAng="1728000" swAng="14472000"/>
                </a:path>
              </a:pathLst>
            </a:custGeom>
            <a:grpFill/>
            <a:ln w="19050" cmpd="sng">
              <a:solidFill>
                <a:schemeClr val="accent2"/>
              </a:solidFill>
            </a:ln>
          </p:spPr>
          <p:txBody>
            <a:bodyPr/>
            <a:lstStyle/>
            <a:p>
              <a:endParaRPr lang="en-US" dirty="0"/>
            </a:p>
          </p:txBody>
        </p:sp>
        <p:sp>
          <p:nvSpPr>
            <p:cNvPr id="80" name="Harvey 34/100 [34]" hidden="1"/>
            <p:cNvSpPr>
              <a:spLocks noChangeAspect="1"/>
            </p:cNvSpPr>
            <p:nvPr>
              <p:custDataLst>
                <p:tags r:id="rId71"/>
              </p:custDataLst>
            </p:nvPr>
          </p:nvSpPr>
          <p:spPr>
            <a:xfrm>
              <a:off x="4334905" y="3282696"/>
              <a:ext cx="292608" cy="292608"/>
            </a:xfrm>
            <a:custGeom>
              <a:avLst/>
              <a:gdLst/>
              <a:ahLst/>
              <a:cxnLst/>
              <a:rect l="l" t="t" r="r" b="b"/>
              <a:pathLst>
                <a:path w="635000" h="635000">
                  <a:moveTo>
                    <a:pt x="317500" y="0"/>
                  </a:moveTo>
                  <a:arcTo wR="317500" hR="317500" stAng="16200000" swAng="7344000"/>
                  <a:lnTo>
                    <a:pt x="317500" y="317500"/>
                  </a:lnTo>
                  <a:close/>
                </a:path>
                <a:path w="635000" h="635000" fill="none">
                  <a:moveTo>
                    <a:pt x="585574" y="487625"/>
                  </a:moveTo>
                  <a:arcTo wR="317500" hR="317500" stAng="1944000" swAng="14255999"/>
                </a:path>
              </a:pathLst>
            </a:custGeom>
            <a:grpFill/>
            <a:ln w="19050" cmpd="sng">
              <a:solidFill>
                <a:schemeClr val="accent2"/>
              </a:solidFill>
            </a:ln>
          </p:spPr>
          <p:txBody>
            <a:bodyPr/>
            <a:lstStyle/>
            <a:p>
              <a:endParaRPr lang="en-US" dirty="0"/>
            </a:p>
          </p:txBody>
        </p:sp>
        <p:sp>
          <p:nvSpPr>
            <p:cNvPr id="81" name="Harvey 35/100 [35]" hidden="1"/>
            <p:cNvSpPr>
              <a:spLocks noChangeAspect="1"/>
            </p:cNvSpPr>
            <p:nvPr>
              <p:custDataLst>
                <p:tags r:id="rId72"/>
              </p:custDataLst>
            </p:nvPr>
          </p:nvSpPr>
          <p:spPr>
            <a:xfrm>
              <a:off x="4334905" y="3282696"/>
              <a:ext cx="292608" cy="292608"/>
            </a:xfrm>
            <a:custGeom>
              <a:avLst/>
              <a:gdLst/>
              <a:ahLst/>
              <a:cxnLst/>
              <a:rect l="l" t="t" r="r" b="b"/>
              <a:pathLst>
                <a:path w="635000" h="635000">
                  <a:moveTo>
                    <a:pt x="317500" y="0"/>
                  </a:moveTo>
                  <a:arcTo wR="317500" hR="317500" stAng="16200000" swAng="7559999"/>
                  <a:lnTo>
                    <a:pt x="317500" y="317500"/>
                  </a:lnTo>
                  <a:close/>
                </a:path>
                <a:path w="635000" h="635000" fill="none">
                  <a:moveTo>
                    <a:pt x="574362" y="504121"/>
                  </a:moveTo>
                  <a:arcTo wR="317500" hR="317500" stAng="2159999" swAng="14040000"/>
                </a:path>
              </a:pathLst>
            </a:custGeom>
            <a:grpFill/>
            <a:ln w="19050" cmpd="sng">
              <a:solidFill>
                <a:schemeClr val="accent2"/>
              </a:solidFill>
            </a:ln>
          </p:spPr>
          <p:txBody>
            <a:bodyPr/>
            <a:lstStyle/>
            <a:p>
              <a:endParaRPr lang="en-US" dirty="0"/>
            </a:p>
          </p:txBody>
        </p:sp>
        <p:sp>
          <p:nvSpPr>
            <p:cNvPr id="82" name="Harvey 36/100 [36]" hidden="1"/>
            <p:cNvSpPr>
              <a:spLocks noChangeAspect="1"/>
            </p:cNvSpPr>
            <p:nvPr>
              <p:custDataLst>
                <p:tags r:id="rId73"/>
              </p:custDataLst>
            </p:nvPr>
          </p:nvSpPr>
          <p:spPr>
            <a:xfrm>
              <a:off x="4334905" y="3282696"/>
              <a:ext cx="292608" cy="292608"/>
            </a:xfrm>
            <a:custGeom>
              <a:avLst/>
              <a:gdLst/>
              <a:ahLst/>
              <a:cxnLst/>
              <a:rect l="l" t="t" r="r" b="b"/>
              <a:pathLst>
                <a:path w="635000" h="635000">
                  <a:moveTo>
                    <a:pt x="317500" y="0"/>
                  </a:moveTo>
                  <a:arcTo wR="317500" hR="317500" stAng="16200000" swAng="7776000"/>
                  <a:lnTo>
                    <a:pt x="317500" y="317500"/>
                  </a:lnTo>
                  <a:close/>
                </a:path>
                <a:path w="635000" h="635000" fill="none">
                  <a:moveTo>
                    <a:pt x="562137" y="519882"/>
                  </a:moveTo>
                  <a:arcTo wR="317500" hR="317500" stAng="2375999" swAng="13824000"/>
                </a:path>
              </a:pathLst>
            </a:custGeom>
            <a:grpFill/>
            <a:ln w="19050" cmpd="sng">
              <a:solidFill>
                <a:schemeClr val="accent2"/>
              </a:solidFill>
            </a:ln>
          </p:spPr>
          <p:txBody>
            <a:bodyPr/>
            <a:lstStyle/>
            <a:p>
              <a:endParaRPr lang="en-US" dirty="0"/>
            </a:p>
          </p:txBody>
        </p:sp>
        <p:sp>
          <p:nvSpPr>
            <p:cNvPr id="83" name="Harvey 37/100 [37]" hidden="1"/>
            <p:cNvSpPr>
              <a:spLocks noChangeAspect="1"/>
            </p:cNvSpPr>
            <p:nvPr>
              <p:custDataLst>
                <p:tags r:id="rId74"/>
              </p:custDataLst>
            </p:nvPr>
          </p:nvSpPr>
          <p:spPr>
            <a:xfrm>
              <a:off x="4334905" y="3282696"/>
              <a:ext cx="292608" cy="292608"/>
            </a:xfrm>
            <a:custGeom>
              <a:avLst/>
              <a:gdLst/>
              <a:ahLst/>
              <a:cxnLst/>
              <a:rect l="l" t="t" r="r" b="b"/>
              <a:pathLst>
                <a:path w="635000" h="635000">
                  <a:moveTo>
                    <a:pt x="317500" y="0"/>
                  </a:moveTo>
                  <a:arcTo wR="317500" hR="317500" stAng="16200000" swAng="7991999"/>
                  <a:lnTo>
                    <a:pt x="317500" y="317500"/>
                  </a:lnTo>
                  <a:close/>
                </a:path>
                <a:path w="635000" h="635000" fill="none">
                  <a:moveTo>
                    <a:pt x="548947" y="534843"/>
                  </a:moveTo>
                  <a:arcTo wR="317500" hR="317500" stAng="2591999" swAng="13608000"/>
                </a:path>
              </a:pathLst>
            </a:custGeom>
            <a:grpFill/>
            <a:ln w="19050" cmpd="sng">
              <a:solidFill>
                <a:schemeClr val="accent2"/>
              </a:solidFill>
            </a:ln>
          </p:spPr>
          <p:txBody>
            <a:bodyPr/>
            <a:lstStyle/>
            <a:p>
              <a:endParaRPr lang="en-US" dirty="0"/>
            </a:p>
          </p:txBody>
        </p:sp>
        <p:sp>
          <p:nvSpPr>
            <p:cNvPr id="84" name="Harvey 38/100 [38]" hidden="1"/>
            <p:cNvSpPr>
              <a:spLocks noChangeAspect="1"/>
            </p:cNvSpPr>
            <p:nvPr>
              <p:custDataLst>
                <p:tags r:id="rId75"/>
              </p:custDataLst>
            </p:nvPr>
          </p:nvSpPr>
          <p:spPr>
            <a:xfrm>
              <a:off x="4334905" y="3282696"/>
              <a:ext cx="292608" cy="292608"/>
            </a:xfrm>
            <a:custGeom>
              <a:avLst/>
              <a:gdLst/>
              <a:ahLst/>
              <a:cxnLst/>
              <a:rect l="l" t="t" r="r" b="b"/>
              <a:pathLst>
                <a:path w="635000" h="635000">
                  <a:moveTo>
                    <a:pt x="317500" y="0"/>
                  </a:moveTo>
                  <a:arcTo wR="317500" hR="317500" stAng="16200000" swAng="8208000"/>
                  <a:lnTo>
                    <a:pt x="317500" y="317500"/>
                  </a:lnTo>
                  <a:close/>
                </a:path>
                <a:path w="635000" h="635000" fill="none">
                  <a:moveTo>
                    <a:pt x="534843" y="548947"/>
                  </a:moveTo>
                  <a:arcTo wR="317500" hR="317500" stAng="2808000" swAng="13392000"/>
                </a:path>
              </a:pathLst>
            </a:custGeom>
            <a:grpFill/>
            <a:ln w="19050" cmpd="sng">
              <a:solidFill>
                <a:schemeClr val="accent2"/>
              </a:solidFill>
            </a:ln>
          </p:spPr>
          <p:txBody>
            <a:bodyPr/>
            <a:lstStyle/>
            <a:p>
              <a:endParaRPr lang="en-US" dirty="0"/>
            </a:p>
          </p:txBody>
        </p:sp>
        <p:sp>
          <p:nvSpPr>
            <p:cNvPr id="85" name="Harvey 39/100 [39]" hidden="1"/>
            <p:cNvSpPr>
              <a:spLocks noChangeAspect="1"/>
            </p:cNvSpPr>
            <p:nvPr>
              <p:custDataLst>
                <p:tags r:id="rId76"/>
              </p:custDataLst>
            </p:nvPr>
          </p:nvSpPr>
          <p:spPr>
            <a:xfrm>
              <a:off x="4334905" y="3282696"/>
              <a:ext cx="292608" cy="292608"/>
            </a:xfrm>
            <a:custGeom>
              <a:avLst/>
              <a:gdLst/>
              <a:ahLst/>
              <a:cxnLst/>
              <a:rect l="l" t="t" r="r" b="b"/>
              <a:pathLst>
                <a:path w="635000" h="635000">
                  <a:moveTo>
                    <a:pt x="317500" y="0"/>
                  </a:moveTo>
                  <a:arcTo wR="317500" hR="317500" stAng="16200000" swAng="8424000"/>
                  <a:lnTo>
                    <a:pt x="317500" y="317500"/>
                  </a:lnTo>
                  <a:close/>
                </a:path>
                <a:path w="635000" h="635000" fill="none">
                  <a:moveTo>
                    <a:pt x="519882" y="562137"/>
                  </a:moveTo>
                  <a:arcTo wR="317500" hR="317500" stAng="3024000" swAng="13176000"/>
                </a:path>
              </a:pathLst>
            </a:custGeom>
            <a:grpFill/>
            <a:ln w="19050" cmpd="sng">
              <a:solidFill>
                <a:schemeClr val="accent2"/>
              </a:solidFill>
            </a:ln>
          </p:spPr>
          <p:txBody>
            <a:bodyPr/>
            <a:lstStyle/>
            <a:p>
              <a:endParaRPr lang="en-US" dirty="0"/>
            </a:p>
          </p:txBody>
        </p:sp>
        <p:sp>
          <p:nvSpPr>
            <p:cNvPr id="86" name="Harvey 40/100 [40]" hidden="1"/>
            <p:cNvSpPr>
              <a:spLocks noChangeAspect="1"/>
            </p:cNvSpPr>
            <p:nvPr>
              <p:custDataLst>
                <p:tags r:id="rId77"/>
              </p:custDataLst>
            </p:nvPr>
          </p:nvSpPr>
          <p:spPr>
            <a:xfrm>
              <a:off x="4334905" y="3282696"/>
              <a:ext cx="292608" cy="292608"/>
            </a:xfrm>
            <a:custGeom>
              <a:avLst/>
              <a:gdLst/>
              <a:ahLst/>
              <a:cxnLst/>
              <a:rect l="l" t="t" r="r" b="b"/>
              <a:pathLst>
                <a:path w="635000" h="635000">
                  <a:moveTo>
                    <a:pt x="317500" y="0"/>
                  </a:moveTo>
                  <a:arcTo wR="317500" hR="317500" stAng="16200000" swAng="8640000"/>
                  <a:lnTo>
                    <a:pt x="317500" y="317500"/>
                  </a:lnTo>
                  <a:close/>
                </a:path>
                <a:path w="635000" h="635000" fill="none">
                  <a:moveTo>
                    <a:pt x="504121" y="574362"/>
                  </a:moveTo>
                  <a:arcTo wR="317500" hR="317500" stAng="3240000" swAng="12960000"/>
                </a:path>
              </a:pathLst>
            </a:custGeom>
            <a:grpFill/>
            <a:ln w="19050" cmpd="sng">
              <a:solidFill>
                <a:schemeClr val="accent2"/>
              </a:solidFill>
            </a:ln>
          </p:spPr>
          <p:txBody>
            <a:bodyPr/>
            <a:lstStyle/>
            <a:p>
              <a:endParaRPr lang="en-US" dirty="0"/>
            </a:p>
          </p:txBody>
        </p:sp>
        <p:sp>
          <p:nvSpPr>
            <p:cNvPr id="87" name="Harvey 41/100 [41]" hidden="1"/>
            <p:cNvSpPr>
              <a:spLocks noChangeAspect="1"/>
            </p:cNvSpPr>
            <p:nvPr>
              <p:custDataLst>
                <p:tags r:id="rId78"/>
              </p:custDataLst>
            </p:nvPr>
          </p:nvSpPr>
          <p:spPr>
            <a:xfrm>
              <a:off x="4334905" y="3282696"/>
              <a:ext cx="292608" cy="292608"/>
            </a:xfrm>
            <a:custGeom>
              <a:avLst/>
              <a:gdLst/>
              <a:ahLst/>
              <a:cxnLst/>
              <a:rect l="l" t="t" r="r" b="b"/>
              <a:pathLst>
                <a:path w="635000" h="635000">
                  <a:moveTo>
                    <a:pt x="317500" y="0"/>
                  </a:moveTo>
                  <a:arcTo wR="317500" hR="317500" stAng="16200000" swAng="8856000"/>
                  <a:lnTo>
                    <a:pt x="317500" y="317500"/>
                  </a:lnTo>
                  <a:close/>
                </a:path>
                <a:path w="635000" h="635000" fill="none">
                  <a:moveTo>
                    <a:pt x="487625" y="585574"/>
                  </a:moveTo>
                  <a:arcTo wR="317500" hR="317500" stAng="3455999" swAng="12744000"/>
                </a:path>
              </a:pathLst>
            </a:custGeom>
            <a:grpFill/>
            <a:ln w="19050" cmpd="sng">
              <a:solidFill>
                <a:schemeClr val="accent2"/>
              </a:solidFill>
            </a:ln>
          </p:spPr>
          <p:txBody>
            <a:bodyPr/>
            <a:lstStyle/>
            <a:p>
              <a:endParaRPr lang="en-US" dirty="0"/>
            </a:p>
          </p:txBody>
        </p:sp>
        <p:sp>
          <p:nvSpPr>
            <p:cNvPr id="88" name="Harvey 42/100 [42]" hidden="1"/>
            <p:cNvSpPr>
              <a:spLocks noChangeAspect="1"/>
            </p:cNvSpPr>
            <p:nvPr>
              <p:custDataLst>
                <p:tags r:id="rId79"/>
              </p:custDataLst>
            </p:nvPr>
          </p:nvSpPr>
          <p:spPr>
            <a:xfrm>
              <a:off x="4334905" y="3282696"/>
              <a:ext cx="292608" cy="292608"/>
            </a:xfrm>
            <a:custGeom>
              <a:avLst/>
              <a:gdLst/>
              <a:ahLst/>
              <a:cxnLst/>
              <a:rect l="l" t="t" r="r" b="b"/>
              <a:pathLst>
                <a:path w="635000" h="635000">
                  <a:moveTo>
                    <a:pt x="317500" y="0"/>
                  </a:moveTo>
                  <a:arcTo wR="317500" hR="317500" stAng="16200000" swAng="9072000"/>
                  <a:lnTo>
                    <a:pt x="317500" y="317500"/>
                  </a:lnTo>
                  <a:close/>
                </a:path>
                <a:path w="635000" h="635000" fill="none">
                  <a:moveTo>
                    <a:pt x="470456" y="595727"/>
                  </a:moveTo>
                  <a:arcTo wR="317500" hR="317500" stAng="3671999" swAng="12528000"/>
                </a:path>
              </a:pathLst>
            </a:custGeom>
            <a:grpFill/>
            <a:ln w="19050" cmpd="sng">
              <a:solidFill>
                <a:schemeClr val="accent2"/>
              </a:solidFill>
            </a:ln>
          </p:spPr>
          <p:txBody>
            <a:bodyPr/>
            <a:lstStyle/>
            <a:p>
              <a:endParaRPr lang="en-US" dirty="0"/>
            </a:p>
          </p:txBody>
        </p:sp>
        <p:sp>
          <p:nvSpPr>
            <p:cNvPr id="89" name="Harvey 43/100 [43]" hidden="1"/>
            <p:cNvSpPr>
              <a:spLocks noChangeAspect="1"/>
            </p:cNvSpPr>
            <p:nvPr>
              <p:custDataLst>
                <p:tags r:id="rId80"/>
              </p:custDataLst>
            </p:nvPr>
          </p:nvSpPr>
          <p:spPr>
            <a:xfrm>
              <a:off x="4334905" y="3282696"/>
              <a:ext cx="292608" cy="292608"/>
            </a:xfrm>
            <a:custGeom>
              <a:avLst/>
              <a:gdLst/>
              <a:ahLst/>
              <a:cxnLst/>
              <a:rect l="l" t="t" r="r" b="b"/>
              <a:pathLst>
                <a:path w="635000" h="635000">
                  <a:moveTo>
                    <a:pt x="317500" y="0"/>
                  </a:moveTo>
                  <a:arcTo wR="317500" hR="317500" stAng="16200000" swAng="9288000"/>
                  <a:lnTo>
                    <a:pt x="317500" y="317500"/>
                  </a:lnTo>
                  <a:close/>
                </a:path>
                <a:path w="635000" h="635000" fill="none">
                  <a:moveTo>
                    <a:pt x="452684" y="604782"/>
                  </a:moveTo>
                  <a:arcTo wR="317500" hR="317500" stAng="3888000" swAng="12312000"/>
                </a:path>
              </a:pathLst>
            </a:custGeom>
            <a:grpFill/>
            <a:ln w="19050" cmpd="sng">
              <a:solidFill>
                <a:schemeClr val="accent2"/>
              </a:solidFill>
            </a:ln>
          </p:spPr>
          <p:txBody>
            <a:bodyPr/>
            <a:lstStyle/>
            <a:p>
              <a:endParaRPr lang="en-US" dirty="0"/>
            </a:p>
          </p:txBody>
        </p:sp>
        <p:sp>
          <p:nvSpPr>
            <p:cNvPr id="90" name="Harvey 44/100 [44]" hidden="1"/>
            <p:cNvSpPr>
              <a:spLocks noChangeAspect="1"/>
            </p:cNvSpPr>
            <p:nvPr>
              <p:custDataLst>
                <p:tags r:id="rId81"/>
              </p:custDataLst>
            </p:nvPr>
          </p:nvSpPr>
          <p:spPr>
            <a:xfrm>
              <a:off x="4334905" y="3282696"/>
              <a:ext cx="292608" cy="292608"/>
            </a:xfrm>
            <a:custGeom>
              <a:avLst/>
              <a:gdLst/>
              <a:ahLst/>
              <a:cxnLst/>
              <a:rect l="l" t="t" r="r" b="b"/>
              <a:pathLst>
                <a:path w="635000" h="635000">
                  <a:moveTo>
                    <a:pt x="317500" y="0"/>
                  </a:moveTo>
                  <a:arcTo wR="317500" hR="317500" stAng="16200000" swAng="9504000"/>
                  <a:lnTo>
                    <a:pt x="317500" y="317500"/>
                  </a:lnTo>
                  <a:close/>
                </a:path>
                <a:path w="635000" h="635000" fill="none">
                  <a:moveTo>
                    <a:pt x="434379" y="612704"/>
                  </a:moveTo>
                  <a:arcTo wR="317500" hR="317500" stAng="4104000" swAng="12096000"/>
                </a:path>
              </a:pathLst>
            </a:custGeom>
            <a:grpFill/>
            <a:ln w="19050" cmpd="sng">
              <a:solidFill>
                <a:schemeClr val="accent2"/>
              </a:solidFill>
            </a:ln>
          </p:spPr>
          <p:txBody>
            <a:bodyPr/>
            <a:lstStyle/>
            <a:p>
              <a:endParaRPr lang="en-US" dirty="0"/>
            </a:p>
          </p:txBody>
        </p:sp>
        <p:sp>
          <p:nvSpPr>
            <p:cNvPr id="91" name="Harvey 45/100 [45]" hidden="1"/>
            <p:cNvSpPr>
              <a:spLocks noChangeAspect="1"/>
            </p:cNvSpPr>
            <p:nvPr>
              <p:custDataLst>
                <p:tags r:id="rId82"/>
              </p:custDataLst>
            </p:nvPr>
          </p:nvSpPr>
          <p:spPr>
            <a:xfrm>
              <a:off x="4334905" y="3282696"/>
              <a:ext cx="292608" cy="292608"/>
            </a:xfrm>
            <a:custGeom>
              <a:avLst/>
              <a:gdLst/>
              <a:ahLst/>
              <a:cxnLst/>
              <a:rect l="l" t="t" r="r" b="b"/>
              <a:pathLst>
                <a:path w="635000" h="635000">
                  <a:moveTo>
                    <a:pt x="317500" y="0"/>
                  </a:moveTo>
                  <a:arcTo wR="317500" hR="317500" stAng="16200000" swAng="9720000"/>
                  <a:lnTo>
                    <a:pt x="317500" y="317500"/>
                  </a:lnTo>
                  <a:close/>
                </a:path>
                <a:path w="635000" h="635000" fill="none">
                  <a:moveTo>
                    <a:pt x="415612" y="619460"/>
                  </a:moveTo>
                  <a:arcTo wR="317500" hR="317500" stAng="4320000" swAng="11880000"/>
                </a:path>
              </a:pathLst>
            </a:custGeom>
            <a:grpFill/>
            <a:ln w="19050" cmpd="sng">
              <a:solidFill>
                <a:schemeClr val="accent2"/>
              </a:solidFill>
            </a:ln>
          </p:spPr>
          <p:txBody>
            <a:bodyPr/>
            <a:lstStyle/>
            <a:p>
              <a:endParaRPr lang="en-US" dirty="0"/>
            </a:p>
          </p:txBody>
        </p:sp>
        <p:sp>
          <p:nvSpPr>
            <p:cNvPr id="92" name="Harvey 46/100 [46]" hidden="1"/>
            <p:cNvSpPr>
              <a:spLocks noChangeAspect="1"/>
            </p:cNvSpPr>
            <p:nvPr>
              <p:custDataLst>
                <p:tags r:id="rId83"/>
              </p:custDataLst>
            </p:nvPr>
          </p:nvSpPr>
          <p:spPr>
            <a:xfrm>
              <a:off x="4334905" y="3282696"/>
              <a:ext cx="292608" cy="292608"/>
            </a:xfrm>
            <a:custGeom>
              <a:avLst/>
              <a:gdLst/>
              <a:ahLst/>
              <a:cxnLst/>
              <a:rect l="l" t="t" r="r" b="b"/>
              <a:pathLst>
                <a:path w="635000" h="635000">
                  <a:moveTo>
                    <a:pt x="317500" y="0"/>
                  </a:moveTo>
                  <a:arcTo wR="317500" hR="317500" stAng="16200000" swAng="9936000"/>
                  <a:lnTo>
                    <a:pt x="317500" y="317500"/>
                  </a:lnTo>
                  <a:close/>
                </a:path>
                <a:path w="635000" h="635000" fill="none">
                  <a:moveTo>
                    <a:pt x="396459" y="625025"/>
                  </a:moveTo>
                  <a:arcTo wR="317500" hR="317500" stAng="4536000" swAng="11664000"/>
                </a:path>
              </a:pathLst>
            </a:custGeom>
            <a:grpFill/>
            <a:ln w="19050" cmpd="sng">
              <a:solidFill>
                <a:schemeClr val="accent2"/>
              </a:solidFill>
            </a:ln>
          </p:spPr>
          <p:txBody>
            <a:bodyPr/>
            <a:lstStyle/>
            <a:p>
              <a:endParaRPr lang="en-US" dirty="0"/>
            </a:p>
          </p:txBody>
        </p:sp>
        <p:sp>
          <p:nvSpPr>
            <p:cNvPr id="93" name="Harvey 47/100 [47]" hidden="1"/>
            <p:cNvSpPr>
              <a:spLocks noChangeAspect="1"/>
            </p:cNvSpPr>
            <p:nvPr>
              <p:custDataLst>
                <p:tags r:id="rId84"/>
              </p:custDataLst>
            </p:nvPr>
          </p:nvSpPr>
          <p:spPr>
            <a:xfrm>
              <a:off x="4334905" y="3282696"/>
              <a:ext cx="292608" cy="292608"/>
            </a:xfrm>
            <a:custGeom>
              <a:avLst/>
              <a:gdLst/>
              <a:ahLst/>
              <a:cxnLst/>
              <a:rect l="l" t="t" r="r" b="b"/>
              <a:pathLst>
                <a:path w="635000" h="635000">
                  <a:moveTo>
                    <a:pt x="317500" y="0"/>
                  </a:moveTo>
                  <a:arcTo wR="317500" hR="317500" stAng="16200000" swAng="10152000"/>
                  <a:lnTo>
                    <a:pt x="317500" y="317500"/>
                  </a:lnTo>
                  <a:close/>
                </a:path>
                <a:path w="635000" h="635000" fill="none">
                  <a:moveTo>
                    <a:pt x="376993" y="629376"/>
                  </a:moveTo>
                  <a:arcTo wR="317500" hR="317500" stAng="4751999" swAng="11448000"/>
                </a:path>
              </a:pathLst>
            </a:custGeom>
            <a:grpFill/>
            <a:ln w="19050" cmpd="sng">
              <a:solidFill>
                <a:schemeClr val="accent2"/>
              </a:solidFill>
            </a:ln>
          </p:spPr>
          <p:txBody>
            <a:bodyPr/>
            <a:lstStyle/>
            <a:p>
              <a:endParaRPr lang="en-US" dirty="0"/>
            </a:p>
          </p:txBody>
        </p:sp>
        <p:sp>
          <p:nvSpPr>
            <p:cNvPr id="94" name="Harvey 48/100 [48]" hidden="1"/>
            <p:cNvSpPr>
              <a:spLocks noChangeAspect="1"/>
            </p:cNvSpPr>
            <p:nvPr>
              <p:custDataLst>
                <p:tags r:id="rId85"/>
              </p:custDataLst>
            </p:nvPr>
          </p:nvSpPr>
          <p:spPr>
            <a:xfrm>
              <a:off x="4334905" y="3282696"/>
              <a:ext cx="292608" cy="292608"/>
            </a:xfrm>
            <a:custGeom>
              <a:avLst/>
              <a:gdLst/>
              <a:ahLst/>
              <a:cxnLst/>
              <a:rect l="l" t="t" r="r" b="b"/>
              <a:pathLst>
                <a:path w="635000" h="635000">
                  <a:moveTo>
                    <a:pt x="317500" y="0"/>
                  </a:moveTo>
                  <a:arcTo wR="317500" hR="317500" stAng="16200000" swAng="10367999"/>
                  <a:lnTo>
                    <a:pt x="317500" y="317500"/>
                  </a:lnTo>
                  <a:close/>
                </a:path>
                <a:path w="635000" h="635000" fill="none">
                  <a:moveTo>
                    <a:pt x="357293" y="632496"/>
                  </a:moveTo>
                  <a:arcTo wR="317500" hR="317500" stAng="4967999" swAng="11232000"/>
                </a:path>
              </a:pathLst>
            </a:custGeom>
            <a:grpFill/>
            <a:ln w="19050" cmpd="sng">
              <a:solidFill>
                <a:schemeClr val="accent2"/>
              </a:solidFill>
            </a:ln>
          </p:spPr>
          <p:txBody>
            <a:bodyPr/>
            <a:lstStyle/>
            <a:p>
              <a:endParaRPr lang="en-US" dirty="0"/>
            </a:p>
          </p:txBody>
        </p:sp>
        <p:sp>
          <p:nvSpPr>
            <p:cNvPr id="95" name="Harvey 49/100 [49]" hidden="1"/>
            <p:cNvSpPr>
              <a:spLocks noChangeAspect="1"/>
            </p:cNvSpPr>
            <p:nvPr>
              <p:custDataLst>
                <p:tags r:id="rId86"/>
              </p:custDataLst>
            </p:nvPr>
          </p:nvSpPr>
          <p:spPr>
            <a:xfrm>
              <a:off x="4334905" y="3282696"/>
              <a:ext cx="292608" cy="292608"/>
            </a:xfrm>
            <a:custGeom>
              <a:avLst/>
              <a:gdLst/>
              <a:ahLst/>
              <a:cxnLst/>
              <a:rect l="l" t="t" r="r" b="b"/>
              <a:pathLst>
                <a:path w="635000" h="635000">
                  <a:moveTo>
                    <a:pt x="317500" y="0"/>
                  </a:moveTo>
                  <a:arcTo wR="317500" hR="317500" stAng="16200000" swAng="10584000"/>
                  <a:lnTo>
                    <a:pt x="317500" y="317500"/>
                  </a:lnTo>
                  <a:close/>
                </a:path>
                <a:path w="635000" h="635000" fill="none">
                  <a:moveTo>
                    <a:pt x="337435" y="634373"/>
                  </a:moveTo>
                  <a:arcTo wR="317500" hR="317500" stAng="5184000" swAng="11016000"/>
                </a:path>
              </a:pathLst>
            </a:custGeom>
            <a:grpFill/>
            <a:ln w="19050" cmpd="sng">
              <a:solidFill>
                <a:schemeClr val="accent2"/>
              </a:solidFill>
            </a:ln>
          </p:spPr>
          <p:txBody>
            <a:bodyPr/>
            <a:lstStyle/>
            <a:p>
              <a:endParaRPr lang="en-US" dirty="0"/>
            </a:p>
          </p:txBody>
        </p:sp>
        <p:sp>
          <p:nvSpPr>
            <p:cNvPr id="96" name="Harvey 50/100 [50]" hidden="1"/>
            <p:cNvSpPr>
              <a:spLocks noChangeAspect="1"/>
            </p:cNvSpPr>
            <p:nvPr>
              <p:custDataLst>
                <p:tags r:id="rId87"/>
              </p:custDataLst>
            </p:nvPr>
          </p:nvSpPr>
          <p:spPr>
            <a:xfrm>
              <a:off x="4334905" y="3282696"/>
              <a:ext cx="292608" cy="292608"/>
            </a:xfrm>
            <a:custGeom>
              <a:avLst/>
              <a:gdLst/>
              <a:ahLst/>
              <a:cxnLst/>
              <a:rect l="l" t="t" r="r" b="b"/>
              <a:pathLst>
                <a:path w="635000" h="635000">
                  <a:moveTo>
                    <a:pt x="317500" y="0"/>
                  </a:moveTo>
                  <a:arcTo wR="317500" hR="317500" stAng="16200000" swAng="10800000"/>
                  <a:lnTo>
                    <a:pt x="317500" y="317500"/>
                  </a:lnTo>
                  <a:close/>
                </a:path>
                <a:path w="635000" h="635000" fill="none">
                  <a:moveTo>
                    <a:pt x="317500" y="635000"/>
                  </a:moveTo>
                  <a:arcTo wR="317500" hR="317500" stAng="5400000" swAng="10800000"/>
                </a:path>
              </a:pathLst>
            </a:custGeom>
            <a:grpFill/>
            <a:ln w="19050" cmpd="sng">
              <a:solidFill>
                <a:schemeClr val="accent2"/>
              </a:solidFill>
            </a:ln>
          </p:spPr>
          <p:txBody>
            <a:bodyPr/>
            <a:lstStyle/>
            <a:p>
              <a:endParaRPr lang="en-US" dirty="0"/>
            </a:p>
          </p:txBody>
        </p:sp>
        <p:sp>
          <p:nvSpPr>
            <p:cNvPr id="97" name="Harvey 51/100 [51]" hidden="1"/>
            <p:cNvSpPr>
              <a:spLocks noChangeAspect="1"/>
            </p:cNvSpPr>
            <p:nvPr>
              <p:custDataLst>
                <p:tags r:id="rId88"/>
              </p:custDataLst>
            </p:nvPr>
          </p:nvSpPr>
          <p:spPr>
            <a:xfrm>
              <a:off x="4334905" y="3282696"/>
              <a:ext cx="292608" cy="292608"/>
            </a:xfrm>
            <a:custGeom>
              <a:avLst/>
              <a:gdLst/>
              <a:ahLst/>
              <a:cxnLst/>
              <a:rect l="l" t="t" r="r" b="b"/>
              <a:pathLst>
                <a:path w="635000" h="635000">
                  <a:moveTo>
                    <a:pt x="317500" y="0"/>
                  </a:moveTo>
                  <a:arcTo wR="317500" hR="317500" stAng="16200000" swAng="11016000"/>
                  <a:lnTo>
                    <a:pt x="317500" y="317500"/>
                  </a:lnTo>
                  <a:close/>
                </a:path>
                <a:path w="635000" h="635000" fill="none">
                  <a:moveTo>
                    <a:pt x="297564" y="634373"/>
                  </a:moveTo>
                  <a:arcTo wR="317500" hR="317500" stAng="5616000" swAng="10584000"/>
                </a:path>
              </a:pathLst>
            </a:custGeom>
            <a:grpFill/>
            <a:ln w="19050" cmpd="sng">
              <a:solidFill>
                <a:schemeClr val="accent2"/>
              </a:solidFill>
            </a:ln>
          </p:spPr>
          <p:txBody>
            <a:bodyPr/>
            <a:lstStyle/>
            <a:p>
              <a:endParaRPr lang="en-US" dirty="0"/>
            </a:p>
          </p:txBody>
        </p:sp>
        <p:sp>
          <p:nvSpPr>
            <p:cNvPr id="98" name="Harvey 52/100 [52]" hidden="1"/>
            <p:cNvSpPr>
              <a:spLocks noChangeAspect="1"/>
            </p:cNvSpPr>
            <p:nvPr>
              <p:custDataLst>
                <p:tags r:id="rId89"/>
              </p:custDataLst>
            </p:nvPr>
          </p:nvSpPr>
          <p:spPr>
            <a:xfrm>
              <a:off x="4334905" y="3282696"/>
              <a:ext cx="292608" cy="292608"/>
            </a:xfrm>
            <a:custGeom>
              <a:avLst/>
              <a:gdLst/>
              <a:ahLst/>
              <a:cxnLst/>
              <a:rect l="l" t="t" r="r" b="b"/>
              <a:pathLst>
                <a:path w="635000" h="635000">
                  <a:moveTo>
                    <a:pt x="317500" y="0"/>
                  </a:moveTo>
                  <a:arcTo wR="317500" hR="317500" stAng="16200000" swAng="11232000"/>
                  <a:lnTo>
                    <a:pt x="317500" y="317500"/>
                  </a:lnTo>
                  <a:close/>
                </a:path>
                <a:path w="635000" h="635000" fill="none">
                  <a:moveTo>
                    <a:pt x="277706" y="632496"/>
                  </a:moveTo>
                  <a:arcTo wR="317500" hR="317500" stAng="5832000" swAng="10367999"/>
                </a:path>
              </a:pathLst>
            </a:custGeom>
            <a:grpFill/>
            <a:ln w="19050" cmpd="sng">
              <a:solidFill>
                <a:schemeClr val="accent2"/>
              </a:solidFill>
            </a:ln>
          </p:spPr>
          <p:txBody>
            <a:bodyPr/>
            <a:lstStyle/>
            <a:p>
              <a:endParaRPr lang="en-US" dirty="0"/>
            </a:p>
          </p:txBody>
        </p:sp>
        <p:sp>
          <p:nvSpPr>
            <p:cNvPr id="99" name="Harvey 53/100 [53]" hidden="1"/>
            <p:cNvSpPr>
              <a:spLocks noChangeAspect="1"/>
            </p:cNvSpPr>
            <p:nvPr>
              <p:custDataLst>
                <p:tags r:id="rId90"/>
              </p:custDataLst>
            </p:nvPr>
          </p:nvSpPr>
          <p:spPr>
            <a:xfrm>
              <a:off x="4334905" y="3282696"/>
              <a:ext cx="292608" cy="292608"/>
            </a:xfrm>
            <a:custGeom>
              <a:avLst/>
              <a:gdLst/>
              <a:ahLst/>
              <a:cxnLst/>
              <a:rect l="l" t="t" r="r" b="b"/>
              <a:pathLst>
                <a:path w="635000" h="635000">
                  <a:moveTo>
                    <a:pt x="317500" y="0"/>
                  </a:moveTo>
                  <a:arcTo wR="317500" hR="317500" stAng="16200000" swAng="11448000"/>
                  <a:lnTo>
                    <a:pt x="317500" y="317500"/>
                  </a:lnTo>
                  <a:close/>
                </a:path>
                <a:path w="635000" h="635000" fill="none">
                  <a:moveTo>
                    <a:pt x="258006" y="629376"/>
                  </a:moveTo>
                  <a:arcTo wR="317500" hR="317500" stAng="6048000" swAng="10152000"/>
                </a:path>
              </a:pathLst>
            </a:custGeom>
            <a:grpFill/>
            <a:ln w="19050" cmpd="sng">
              <a:solidFill>
                <a:schemeClr val="accent2"/>
              </a:solidFill>
            </a:ln>
          </p:spPr>
          <p:txBody>
            <a:bodyPr/>
            <a:lstStyle/>
            <a:p>
              <a:endParaRPr lang="en-US" dirty="0"/>
            </a:p>
          </p:txBody>
        </p:sp>
        <p:sp>
          <p:nvSpPr>
            <p:cNvPr id="103" name="Harvey 54/100 [54]" hidden="1"/>
            <p:cNvSpPr>
              <a:spLocks noChangeAspect="1"/>
            </p:cNvSpPr>
            <p:nvPr>
              <p:custDataLst>
                <p:tags r:id="rId91"/>
              </p:custDataLst>
            </p:nvPr>
          </p:nvSpPr>
          <p:spPr>
            <a:xfrm>
              <a:off x="4334905" y="3282696"/>
              <a:ext cx="292608" cy="292608"/>
            </a:xfrm>
            <a:custGeom>
              <a:avLst/>
              <a:gdLst/>
              <a:ahLst/>
              <a:cxnLst/>
              <a:rect l="l" t="t" r="r" b="b"/>
              <a:pathLst>
                <a:path w="635000" h="635000">
                  <a:moveTo>
                    <a:pt x="317500" y="0"/>
                  </a:moveTo>
                  <a:arcTo wR="317500" hR="317500" stAng="16200000" swAng="11664000"/>
                  <a:lnTo>
                    <a:pt x="317500" y="317500"/>
                  </a:lnTo>
                  <a:close/>
                </a:path>
                <a:path w="635000" h="635000" fill="none">
                  <a:moveTo>
                    <a:pt x="238540" y="625025"/>
                  </a:moveTo>
                  <a:arcTo wR="317500" hR="317500" stAng="6264000" swAng="9936000"/>
                </a:path>
              </a:pathLst>
            </a:custGeom>
            <a:grpFill/>
            <a:ln w="19050" cmpd="sng">
              <a:solidFill>
                <a:schemeClr val="accent2"/>
              </a:solidFill>
            </a:ln>
          </p:spPr>
          <p:txBody>
            <a:bodyPr/>
            <a:lstStyle/>
            <a:p>
              <a:endParaRPr lang="en-US" dirty="0"/>
            </a:p>
          </p:txBody>
        </p:sp>
        <p:sp>
          <p:nvSpPr>
            <p:cNvPr id="104" name="Harvey 55/100 [55]" hidden="1"/>
            <p:cNvSpPr>
              <a:spLocks noChangeAspect="1"/>
            </p:cNvSpPr>
            <p:nvPr>
              <p:custDataLst>
                <p:tags r:id="rId92"/>
              </p:custDataLst>
            </p:nvPr>
          </p:nvSpPr>
          <p:spPr>
            <a:xfrm>
              <a:off x="4334905" y="3282696"/>
              <a:ext cx="292608" cy="292608"/>
            </a:xfrm>
            <a:custGeom>
              <a:avLst/>
              <a:gdLst/>
              <a:ahLst/>
              <a:cxnLst/>
              <a:rect l="l" t="t" r="r" b="b"/>
              <a:pathLst>
                <a:path w="635000" h="635000">
                  <a:moveTo>
                    <a:pt x="317500" y="0"/>
                  </a:moveTo>
                  <a:arcTo wR="317500" hR="317500" stAng="16200000" swAng="11880000"/>
                  <a:lnTo>
                    <a:pt x="317500" y="317500"/>
                  </a:lnTo>
                  <a:close/>
                </a:path>
                <a:path w="635000" h="635000" fill="none">
                  <a:moveTo>
                    <a:pt x="219387" y="619460"/>
                  </a:moveTo>
                  <a:arcTo wR="317500" hR="317500" stAng="6480000" swAng="9719999"/>
                </a:path>
              </a:pathLst>
            </a:custGeom>
            <a:grpFill/>
            <a:ln w="19050" cmpd="sng">
              <a:solidFill>
                <a:schemeClr val="accent2"/>
              </a:solidFill>
            </a:ln>
          </p:spPr>
          <p:txBody>
            <a:bodyPr/>
            <a:lstStyle/>
            <a:p>
              <a:endParaRPr lang="en-US" dirty="0"/>
            </a:p>
          </p:txBody>
        </p:sp>
        <p:sp>
          <p:nvSpPr>
            <p:cNvPr id="105" name="Harvey 56/100 [56]" hidden="1"/>
            <p:cNvSpPr>
              <a:spLocks noChangeAspect="1"/>
            </p:cNvSpPr>
            <p:nvPr>
              <p:custDataLst>
                <p:tags r:id="rId93"/>
              </p:custDataLst>
            </p:nvPr>
          </p:nvSpPr>
          <p:spPr>
            <a:xfrm>
              <a:off x="4334905" y="3282696"/>
              <a:ext cx="292608" cy="292608"/>
            </a:xfrm>
            <a:custGeom>
              <a:avLst/>
              <a:gdLst/>
              <a:ahLst/>
              <a:cxnLst/>
              <a:rect l="l" t="t" r="r" b="b"/>
              <a:pathLst>
                <a:path w="635000" h="635000">
                  <a:moveTo>
                    <a:pt x="317500" y="0"/>
                  </a:moveTo>
                  <a:arcTo wR="317500" hR="317500" stAng="16200000" swAng="12096000"/>
                  <a:lnTo>
                    <a:pt x="317500" y="317500"/>
                  </a:lnTo>
                  <a:close/>
                </a:path>
                <a:path w="635000" h="635000" fill="none">
                  <a:moveTo>
                    <a:pt x="200620" y="612704"/>
                  </a:moveTo>
                  <a:arcTo wR="317500" hR="317500" stAng="6696000" swAng="9503999"/>
                </a:path>
              </a:pathLst>
            </a:custGeom>
            <a:grpFill/>
            <a:ln w="19050" cmpd="sng">
              <a:solidFill>
                <a:schemeClr val="accent2"/>
              </a:solidFill>
            </a:ln>
          </p:spPr>
          <p:txBody>
            <a:bodyPr/>
            <a:lstStyle/>
            <a:p>
              <a:endParaRPr lang="en-US" dirty="0"/>
            </a:p>
          </p:txBody>
        </p:sp>
        <p:sp>
          <p:nvSpPr>
            <p:cNvPr id="106" name="Harvey 57/100 [57]" hidden="1"/>
            <p:cNvSpPr>
              <a:spLocks noChangeAspect="1"/>
            </p:cNvSpPr>
            <p:nvPr>
              <p:custDataLst>
                <p:tags r:id="rId94"/>
              </p:custDataLst>
            </p:nvPr>
          </p:nvSpPr>
          <p:spPr>
            <a:xfrm>
              <a:off x="4334905" y="3282696"/>
              <a:ext cx="292608" cy="292608"/>
            </a:xfrm>
            <a:custGeom>
              <a:avLst/>
              <a:gdLst/>
              <a:ahLst/>
              <a:cxnLst/>
              <a:rect l="l" t="t" r="r" b="b"/>
              <a:pathLst>
                <a:path w="635000" h="635000">
                  <a:moveTo>
                    <a:pt x="317500" y="0"/>
                  </a:moveTo>
                  <a:arcTo wR="317500" hR="317500" stAng="16200000" swAng="12312000"/>
                  <a:lnTo>
                    <a:pt x="317500" y="317500"/>
                  </a:lnTo>
                  <a:close/>
                </a:path>
                <a:path w="635000" h="635000" fill="none">
                  <a:moveTo>
                    <a:pt x="182315" y="604782"/>
                  </a:moveTo>
                  <a:arcTo wR="317500" hR="317500" stAng="6911999" swAng="9288000"/>
                </a:path>
              </a:pathLst>
            </a:custGeom>
            <a:grpFill/>
            <a:ln w="19050" cmpd="sng">
              <a:solidFill>
                <a:schemeClr val="accent2"/>
              </a:solidFill>
            </a:ln>
          </p:spPr>
          <p:txBody>
            <a:bodyPr/>
            <a:lstStyle/>
            <a:p>
              <a:endParaRPr lang="en-US" dirty="0"/>
            </a:p>
          </p:txBody>
        </p:sp>
        <p:sp>
          <p:nvSpPr>
            <p:cNvPr id="107" name="Harvey 58/100 [58]" hidden="1"/>
            <p:cNvSpPr>
              <a:spLocks noChangeAspect="1"/>
            </p:cNvSpPr>
            <p:nvPr>
              <p:custDataLst>
                <p:tags r:id="rId95"/>
              </p:custDataLst>
            </p:nvPr>
          </p:nvSpPr>
          <p:spPr>
            <a:xfrm>
              <a:off x="4334905" y="3282696"/>
              <a:ext cx="292608" cy="292608"/>
            </a:xfrm>
            <a:custGeom>
              <a:avLst/>
              <a:gdLst/>
              <a:ahLst/>
              <a:cxnLst/>
              <a:rect l="l" t="t" r="r" b="b"/>
              <a:pathLst>
                <a:path w="635000" h="635000">
                  <a:moveTo>
                    <a:pt x="317500" y="0"/>
                  </a:moveTo>
                  <a:arcTo wR="317500" hR="317500" stAng="16200000" swAng="12527999"/>
                  <a:lnTo>
                    <a:pt x="317500" y="317500"/>
                  </a:lnTo>
                  <a:close/>
                </a:path>
                <a:path w="635000" h="635000" fill="none">
                  <a:moveTo>
                    <a:pt x="164543" y="595727"/>
                  </a:moveTo>
                  <a:arcTo wR="317500" hR="317500" stAng="7127999" swAng="9072000"/>
                </a:path>
              </a:pathLst>
            </a:custGeom>
            <a:grpFill/>
            <a:ln w="19050" cmpd="sng">
              <a:solidFill>
                <a:schemeClr val="accent2"/>
              </a:solidFill>
            </a:ln>
          </p:spPr>
          <p:txBody>
            <a:bodyPr/>
            <a:lstStyle/>
            <a:p>
              <a:endParaRPr lang="en-US" dirty="0"/>
            </a:p>
          </p:txBody>
        </p:sp>
        <p:sp>
          <p:nvSpPr>
            <p:cNvPr id="108" name="Harvey 59/100 [59]" hidden="1"/>
            <p:cNvSpPr>
              <a:spLocks noChangeAspect="1"/>
            </p:cNvSpPr>
            <p:nvPr>
              <p:custDataLst>
                <p:tags r:id="rId96"/>
              </p:custDataLst>
            </p:nvPr>
          </p:nvSpPr>
          <p:spPr>
            <a:xfrm>
              <a:off x="4334905" y="3282696"/>
              <a:ext cx="292608" cy="292608"/>
            </a:xfrm>
            <a:custGeom>
              <a:avLst/>
              <a:gdLst/>
              <a:ahLst/>
              <a:cxnLst/>
              <a:rect l="l" t="t" r="r" b="b"/>
              <a:pathLst>
                <a:path w="635000" h="635000">
                  <a:moveTo>
                    <a:pt x="317500" y="0"/>
                  </a:moveTo>
                  <a:arcTo wR="317500" hR="317500" stAng="16200000" swAng="12743999"/>
                  <a:lnTo>
                    <a:pt x="317500" y="317500"/>
                  </a:lnTo>
                  <a:close/>
                </a:path>
                <a:path w="635000" h="635000" fill="none">
                  <a:moveTo>
                    <a:pt x="147374" y="585574"/>
                  </a:moveTo>
                  <a:arcTo wR="317500" hR="317500" stAng="7343999" swAng="8856000"/>
                </a:path>
              </a:pathLst>
            </a:custGeom>
            <a:grpFill/>
            <a:ln w="19050" cmpd="sng">
              <a:solidFill>
                <a:schemeClr val="accent2"/>
              </a:solidFill>
            </a:ln>
          </p:spPr>
          <p:txBody>
            <a:bodyPr/>
            <a:lstStyle/>
            <a:p>
              <a:endParaRPr lang="en-US" dirty="0"/>
            </a:p>
          </p:txBody>
        </p:sp>
        <p:sp>
          <p:nvSpPr>
            <p:cNvPr id="109" name="Harvey 60/100 [60]" hidden="1"/>
            <p:cNvSpPr>
              <a:spLocks noChangeAspect="1"/>
            </p:cNvSpPr>
            <p:nvPr>
              <p:custDataLst>
                <p:tags r:id="rId97"/>
              </p:custDataLst>
            </p:nvPr>
          </p:nvSpPr>
          <p:spPr>
            <a:xfrm>
              <a:off x="4334905" y="3282696"/>
              <a:ext cx="292608" cy="292608"/>
            </a:xfrm>
            <a:custGeom>
              <a:avLst/>
              <a:gdLst/>
              <a:ahLst/>
              <a:cxnLst/>
              <a:rect l="l" t="t" r="r" b="b"/>
              <a:pathLst>
                <a:path w="635000" h="635000">
                  <a:moveTo>
                    <a:pt x="317500" y="0"/>
                  </a:moveTo>
                  <a:arcTo wR="317500" hR="317500" stAng="16200000" swAng="12960000"/>
                  <a:lnTo>
                    <a:pt x="317500" y="317500"/>
                  </a:lnTo>
                  <a:close/>
                </a:path>
                <a:path w="635000" h="635000" fill="none">
                  <a:moveTo>
                    <a:pt x="130878" y="574362"/>
                  </a:moveTo>
                  <a:arcTo wR="317500" hR="317500" stAng="7560000" swAng="8640000"/>
                </a:path>
              </a:pathLst>
            </a:custGeom>
            <a:grpFill/>
            <a:ln w="19050" cmpd="sng">
              <a:solidFill>
                <a:schemeClr val="accent2"/>
              </a:solidFill>
            </a:ln>
          </p:spPr>
          <p:txBody>
            <a:bodyPr/>
            <a:lstStyle/>
            <a:p>
              <a:endParaRPr lang="en-US" dirty="0"/>
            </a:p>
          </p:txBody>
        </p:sp>
        <p:sp>
          <p:nvSpPr>
            <p:cNvPr id="110" name="Harvey 61/100 [61]" hidden="1"/>
            <p:cNvSpPr>
              <a:spLocks noChangeAspect="1"/>
            </p:cNvSpPr>
            <p:nvPr>
              <p:custDataLst>
                <p:tags r:id="rId98"/>
              </p:custDataLst>
            </p:nvPr>
          </p:nvSpPr>
          <p:spPr>
            <a:xfrm>
              <a:off x="4334905" y="3282696"/>
              <a:ext cx="292608" cy="292608"/>
            </a:xfrm>
            <a:custGeom>
              <a:avLst/>
              <a:gdLst/>
              <a:ahLst/>
              <a:cxnLst/>
              <a:rect l="l" t="t" r="r" b="b"/>
              <a:pathLst>
                <a:path w="635000" h="635000">
                  <a:moveTo>
                    <a:pt x="317500" y="0"/>
                  </a:moveTo>
                  <a:arcTo wR="317500" hR="317500" stAng="16200000" swAng="13176000"/>
                  <a:lnTo>
                    <a:pt x="317500" y="317500"/>
                  </a:lnTo>
                  <a:close/>
                </a:path>
                <a:path w="635000" h="635000" fill="none">
                  <a:moveTo>
                    <a:pt x="115117" y="562137"/>
                  </a:moveTo>
                  <a:arcTo wR="317500" hR="317500" stAng="7776000" swAng="8424000"/>
                </a:path>
              </a:pathLst>
            </a:custGeom>
            <a:grpFill/>
            <a:ln w="19050" cmpd="sng">
              <a:solidFill>
                <a:schemeClr val="accent2"/>
              </a:solidFill>
            </a:ln>
          </p:spPr>
          <p:txBody>
            <a:bodyPr/>
            <a:lstStyle/>
            <a:p>
              <a:endParaRPr lang="en-US" dirty="0"/>
            </a:p>
          </p:txBody>
        </p:sp>
        <p:sp>
          <p:nvSpPr>
            <p:cNvPr id="111" name="Harvey 62/100 [62]" hidden="1"/>
            <p:cNvSpPr>
              <a:spLocks noChangeAspect="1"/>
            </p:cNvSpPr>
            <p:nvPr>
              <p:custDataLst>
                <p:tags r:id="rId99"/>
              </p:custDataLst>
            </p:nvPr>
          </p:nvSpPr>
          <p:spPr>
            <a:xfrm>
              <a:off x="4334905" y="3282696"/>
              <a:ext cx="292608" cy="292608"/>
            </a:xfrm>
            <a:custGeom>
              <a:avLst/>
              <a:gdLst/>
              <a:ahLst/>
              <a:cxnLst/>
              <a:rect l="l" t="t" r="r" b="b"/>
              <a:pathLst>
                <a:path w="635000" h="635000">
                  <a:moveTo>
                    <a:pt x="317500" y="0"/>
                  </a:moveTo>
                  <a:arcTo wR="317500" hR="317500" stAng="16200000" swAng="13392000"/>
                  <a:lnTo>
                    <a:pt x="317500" y="317500"/>
                  </a:lnTo>
                  <a:close/>
                </a:path>
                <a:path w="635000" h="635000" fill="none">
                  <a:moveTo>
                    <a:pt x="100156" y="548947"/>
                  </a:moveTo>
                  <a:arcTo wR="317500" hR="317500" stAng="7991999" swAng="8208000"/>
                </a:path>
              </a:pathLst>
            </a:custGeom>
            <a:grpFill/>
            <a:ln w="19050" cmpd="sng">
              <a:solidFill>
                <a:schemeClr val="accent2"/>
              </a:solidFill>
            </a:ln>
          </p:spPr>
          <p:txBody>
            <a:bodyPr/>
            <a:lstStyle/>
            <a:p>
              <a:endParaRPr lang="en-US" dirty="0"/>
            </a:p>
          </p:txBody>
        </p:sp>
        <p:sp>
          <p:nvSpPr>
            <p:cNvPr id="112" name="Harvey 63/100 [63]" hidden="1"/>
            <p:cNvSpPr>
              <a:spLocks noChangeAspect="1"/>
            </p:cNvSpPr>
            <p:nvPr>
              <p:custDataLst>
                <p:tags r:id="rId100"/>
              </p:custDataLst>
            </p:nvPr>
          </p:nvSpPr>
          <p:spPr>
            <a:xfrm>
              <a:off x="4334905" y="3282696"/>
              <a:ext cx="292608" cy="292608"/>
            </a:xfrm>
            <a:custGeom>
              <a:avLst/>
              <a:gdLst/>
              <a:ahLst/>
              <a:cxnLst/>
              <a:rect l="l" t="t" r="r" b="b"/>
              <a:pathLst>
                <a:path w="635000" h="635000">
                  <a:moveTo>
                    <a:pt x="317500" y="0"/>
                  </a:moveTo>
                  <a:arcTo wR="317500" hR="317500" stAng="16200000" swAng="13608000"/>
                  <a:lnTo>
                    <a:pt x="317500" y="317500"/>
                  </a:lnTo>
                  <a:close/>
                </a:path>
                <a:path w="635000" h="635000" fill="none">
                  <a:moveTo>
                    <a:pt x="86052" y="534843"/>
                  </a:moveTo>
                  <a:arcTo wR="317500" hR="317500" stAng="8208000" swAng="7991999"/>
                </a:path>
              </a:pathLst>
            </a:custGeom>
            <a:grpFill/>
            <a:ln w="19050" cmpd="sng">
              <a:solidFill>
                <a:schemeClr val="accent2"/>
              </a:solidFill>
            </a:ln>
          </p:spPr>
          <p:txBody>
            <a:bodyPr/>
            <a:lstStyle/>
            <a:p>
              <a:endParaRPr lang="en-US" dirty="0"/>
            </a:p>
          </p:txBody>
        </p:sp>
        <p:sp>
          <p:nvSpPr>
            <p:cNvPr id="113" name="Harvey 64/100 [64]" hidden="1"/>
            <p:cNvSpPr>
              <a:spLocks noChangeAspect="1"/>
            </p:cNvSpPr>
            <p:nvPr>
              <p:custDataLst>
                <p:tags r:id="rId101"/>
              </p:custDataLst>
            </p:nvPr>
          </p:nvSpPr>
          <p:spPr>
            <a:xfrm>
              <a:off x="4334905" y="3282696"/>
              <a:ext cx="292608" cy="292608"/>
            </a:xfrm>
            <a:custGeom>
              <a:avLst/>
              <a:gdLst/>
              <a:ahLst/>
              <a:cxnLst/>
              <a:rect l="l" t="t" r="r" b="b"/>
              <a:pathLst>
                <a:path w="635000" h="635000">
                  <a:moveTo>
                    <a:pt x="317500" y="0"/>
                  </a:moveTo>
                  <a:arcTo wR="317500" hR="317500" stAng="16200000" swAng="13824000"/>
                  <a:lnTo>
                    <a:pt x="317500" y="317500"/>
                  </a:lnTo>
                  <a:close/>
                </a:path>
                <a:path w="635000" h="635000" fill="none">
                  <a:moveTo>
                    <a:pt x="72862" y="519882"/>
                  </a:moveTo>
                  <a:arcTo wR="317500" hR="317500" stAng="8424000" swAng="7776000"/>
                </a:path>
              </a:pathLst>
            </a:custGeom>
            <a:grpFill/>
            <a:ln w="19050" cmpd="sng">
              <a:solidFill>
                <a:schemeClr val="accent2"/>
              </a:solidFill>
            </a:ln>
          </p:spPr>
          <p:txBody>
            <a:bodyPr/>
            <a:lstStyle/>
            <a:p>
              <a:endParaRPr lang="en-US" dirty="0"/>
            </a:p>
          </p:txBody>
        </p:sp>
        <p:sp>
          <p:nvSpPr>
            <p:cNvPr id="114" name="Harvey 65/100 [65]" hidden="1"/>
            <p:cNvSpPr>
              <a:spLocks noChangeAspect="1"/>
            </p:cNvSpPr>
            <p:nvPr>
              <p:custDataLst>
                <p:tags r:id="rId102"/>
              </p:custDataLst>
            </p:nvPr>
          </p:nvSpPr>
          <p:spPr>
            <a:xfrm>
              <a:off x="4334905" y="3282696"/>
              <a:ext cx="292608" cy="292608"/>
            </a:xfrm>
            <a:custGeom>
              <a:avLst/>
              <a:gdLst/>
              <a:ahLst/>
              <a:cxnLst/>
              <a:rect l="l" t="t" r="r" b="b"/>
              <a:pathLst>
                <a:path w="635000" h="635000">
                  <a:moveTo>
                    <a:pt x="317500" y="0"/>
                  </a:moveTo>
                  <a:arcTo wR="317500" hR="317500" stAng="16200000" swAng="14040000"/>
                  <a:lnTo>
                    <a:pt x="317500" y="317500"/>
                  </a:lnTo>
                  <a:close/>
                </a:path>
                <a:path w="635000" h="635000" fill="none">
                  <a:moveTo>
                    <a:pt x="60637" y="504121"/>
                  </a:moveTo>
                  <a:arcTo wR="317500" hR="317500" stAng="8640000" swAng="7559999"/>
                </a:path>
              </a:pathLst>
            </a:custGeom>
            <a:grpFill/>
            <a:ln w="19050" cmpd="sng">
              <a:solidFill>
                <a:schemeClr val="accent2"/>
              </a:solidFill>
            </a:ln>
          </p:spPr>
          <p:txBody>
            <a:bodyPr/>
            <a:lstStyle/>
            <a:p>
              <a:endParaRPr lang="en-US" dirty="0"/>
            </a:p>
          </p:txBody>
        </p:sp>
        <p:sp>
          <p:nvSpPr>
            <p:cNvPr id="115" name="Harvey 66/100 [66]" hidden="1"/>
            <p:cNvSpPr>
              <a:spLocks noChangeAspect="1"/>
            </p:cNvSpPr>
            <p:nvPr>
              <p:custDataLst>
                <p:tags r:id="rId103"/>
              </p:custDataLst>
            </p:nvPr>
          </p:nvSpPr>
          <p:spPr>
            <a:xfrm>
              <a:off x="4334905" y="3282696"/>
              <a:ext cx="292608" cy="292608"/>
            </a:xfrm>
            <a:custGeom>
              <a:avLst/>
              <a:gdLst/>
              <a:ahLst/>
              <a:cxnLst/>
              <a:rect l="l" t="t" r="r" b="b"/>
              <a:pathLst>
                <a:path w="635000" h="635000">
                  <a:moveTo>
                    <a:pt x="317500" y="0"/>
                  </a:moveTo>
                  <a:arcTo wR="317500" hR="317500" stAng="16200000" swAng="14256000"/>
                  <a:lnTo>
                    <a:pt x="317500" y="317500"/>
                  </a:lnTo>
                  <a:close/>
                </a:path>
                <a:path w="635000" h="635000" fill="none">
                  <a:moveTo>
                    <a:pt x="49425" y="487625"/>
                  </a:moveTo>
                  <a:arcTo wR="317500" hR="317500" stAng="8856000" swAng="7343999"/>
                </a:path>
              </a:pathLst>
            </a:custGeom>
            <a:grpFill/>
            <a:ln w="19050" cmpd="sng">
              <a:solidFill>
                <a:schemeClr val="accent2"/>
              </a:solidFill>
            </a:ln>
          </p:spPr>
          <p:txBody>
            <a:bodyPr/>
            <a:lstStyle/>
            <a:p>
              <a:endParaRPr lang="en-US" dirty="0"/>
            </a:p>
          </p:txBody>
        </p:sp>
        <p:sp>
          <p:nvSpPr>
            <p:cNvPr id="116" name="Harvey 67/100 [67]" hidden="1"/>
            <p:cNvSpPr>
              <a:spLocks noChangeAspect="1"/>
            </p:cNvSpPr>
            <p:nvPr>
              <p:custDataLst>
                <p:tags r:id="rId104"/>
              </p:custDataLst>
            </p:nvPr>
          </p:nvSpPr>
          <p:spPr>
            <a:xfrm>
              <a:off x="4334905" y="3282696"/>
              <a:ext cx="292608" cy="292608"/>
            </a:xfrm>
            <a:custGeom>
              <a:avLst/>
              <a:gdLst/>
              <a:ahLst/>
              <a:cxnLst/>
              <a:rect l="l" t="t" r="r" b="b"/>
              <a:pathLst>
                <a:path w="635000" h="635000">
                  <a:moveTo>
                    <a:pt x="317500" y="0"/>
                  </a:moveTo>
                  <a:arcTo wR="317500" hR="317500" stAng="16200000" swAng="14472000"/>
                  <a:lnTo>
                    <a:pt x="317500" y="317500"/>
                  </a:lnTo>
                  <a:close/>
                </a:path>
                <a:path w="635000" h="635000" fill="none">
                  <a:moveTo>
                    <a:pt x="39272" y="470456"/>
                  </a:moveTo>
                  <a:arcTo wR="317500" hR="317500" stAng="9072000" swAng="7127999"/>
                </a:path>
              </a:pathLst>
            </a:custGeom>
            <a:grpFill/>
            <a:ln w="19050" cmpd="sng">
              <a:solidFill>
                <a:schemeClr val="accent2"/>
              </a:solidFill>
            </a:ln>
          </p:spPr>
          <p:txBody>
            <a:bodyPr/>
            <a:lstStyle/>
            <a:p>
              <a:endParaRPr lang="en-US" dirty="0"/>
            </a:p>
          </p:txBody>
        </p:sp>
        <p:sp>
          <p:nvSpPr>
            <p:cNvPr id="117" name="Harvey 68/100 [68]" hidden="1"/>
            <p:cNvSpPr>
              <a:spLocks noChangeAspect="1"/>
            </p:cNvSpPr>
            <p:nvPr>
              <p:custDataLst>
                <p:tags r:id="rId105"/>
              </p:custDataLst>
            </p:nvPr>
          </p:nvSpPr>
          <p:spPr>
            <a:xfrm>
              <a:off x="4334905" y="3282696"/>
              <a:ext cx="292608" cy="292608"/>
            </a:xfrm>
            <a:custGeom>
              <a:avLst/>
              <a:gdLst/>
              <a:ahLst/>
              <a:cxnLst/>
              <a:rect l="l" t="t" r="r" b="b"/>
              <a:pathLst>
                <a:path w="635000" h="635000">
                  <a:moveTo>
                    <a:pt x="317500" y="0"/>
                  </a:moveTo>
                  <a:arcTo wR="317500" hR="317500" stAng="16200000" swAng="14688000"/>
                  <a:lnTo>
                    <a:pt x="317500" y="317500"/>
                  </a:lnTo>
                  <a:close/>
                </a:path>
                <a:path w="635000" h="635000" fill="none">
                  <a:moveTo>
                    <a:pt x="30217" y="452684"/>
                  </a:moveTo>
                  <a:arcTo wR="317500" hR="317500" stAng="9288000" swAng="6911999"/>
                </a:path>
              </a:pathLst>
            </a:custGeom>
            <a:grpFill/>
            <a:ln w="19050" cmpd="sng">
              <a:solidFill>
                <a:schemeClr val="accent2"/>
              </a:solidFill>
            </a:ln>
          </p:spPr>
          <p:txBody>
            <a:bodyPr/>
            <a:lstStyle/>
            <a:p>
              <a:endParaRPr lang="en-US" dirty="0"/>
            </a:p>
          </p:txBody>
        </p:sp>
        <p:sp>
          <p:nvSpPr>
            <p:cNvPr id="118" name="Harvey 69/100 [69]" hidden="1"/>
            <p:cNvSpPr>
              <a:spLocks noChangeAspect="1"/>
            </p:cNvSpPr>
            <p:nvPr>
              <p:custDataLst>
                <p:tags r:id="rId106"/>
              </p:custDataLst>
            </p:nvPr>
          </p:nvSpPr>
          <p:spPr>
            <a:xfrm>
              <a:off x="4334905" y="3282696"/>
              <a:ext cx="292608" cy="292608"/>
            </a:xfrm>
            <a:custGeom>
              <a:avLst/>
              <a:gdLst/>
              <a:ahLst/>
              <a:cxnLst/>
              <a:rect l="l" t="t" r="r" b="b"/>
              <a:pathLst>
                <a:path w="635000" h="635000">
                  <a:moveTo>
                    <a:pt x="317500" y="0"/>
                  </a:moveTo>
                  <a:arcTo wR="317500" hR="317500" stAng="16200000" swAng="14903999"/>
                  <a:lnTo>
                    <a:pt x="317500" y="317500"/>
                  </a:lnTo>
                  <a:close/>
                </a:path>
                <a:path w="635000" h="635000" fill="none">
                  <a:moveTo>
                    <a:pt x="22295" y="434379"/>
                  </a:moveTo>
                  <a:arcTo wR="317500" hR="317500" stAng="9503999" swAng="6696000"/>
                </a:path>
              </a:pathLst>
            </a:custGeom>
            <a:grpFill/>
            <a:ln w="19050" cmpd="sng">
              <a:solidFill>
                <a:schemeClr val="accent2"/>
              </a:solidFill>
            </a:ln>
          </p:spPr>
          <p:txBody>
            <a:bodyPr/>
            <a:lstStyle/>
            <a:p>
              <a:endParaRPr lang="en-US" dirty="0"/>
            </a:p>
          </p:txBody>
        </p:sp>
        <p:sp>
          <p:nvSpPr>
            <p:cNvPr id="119" name="Harvey 70/100 [70]" hidden="1"/>
            <p:cNvSpPr>
              <a:spLocks noChangeAspect="1"/>
            </p:cNvSpPr>
            <p:nvPr>
              <p:custDataLst>
                <p:tags r:id="rId107"/>
              </p:custDataLst>
            </p:nvPr>
          </p:nvSpPr>
          <p:spPr>
            <a:xfrm>
              <a:off x="4334905" y="3282696"/>
              <a:ext cx="292608" cy="292608"/>
            </a:xfrm>
            <a:custGeom>
              <a:avLst/>
              <a:gdLst/>
              <a:ahLst/>
              <a:cxnLst/>
              <a:rect l="l" t="t" r="r" b="b"/>
              <a:pathLst>
                <a:path w="635000" h="635000">
                  <a:moveTo>
                    <a:pt x="317500" y="0"/>
                  </a:moveTo>
                  <a:arcTo wR="317500" hR="317500" stAng="16200000" swAng="15119999"/>
                  <a:lnTo>
                    <a:pt x="317500" y="317500"/>
                  </a:lnTo>
                  <a:close/>
                </a:path>
                <a:path w="635000" h="635000" fill="none">
                  <a:moveTo>
                    <a:pt x="15539" y="415612"/>
                  </a:moveTo>
                  <a:arcTo wR="317500" hR="317500" stAng="9719999" swAng="6480000"/>
                </a:path>
              </a:pathLst>
            </a:custGeom>
            <a:grpFill/>
            <a:ln w="19050" cmpd="sng">
              <a:solidFill>
                <a:schemeClr val="accent2"/>
              </a:solidFill>
            </a:ln>
          </p:spPr>
          <p:txBody>
            <a:bodyPr/>
            <a:lstStyle/>
            <a:p>
              <a:endParaRPr lang="en-US" dirty="0"/>
            </a:p>
          </p:txBody>
        </p:sp>
        <p:sp>
          <p:nvSpPr>
            <p:cNvPr id="120" name="Harvey 71/100 [71]" hidden="1"/>
            <p:cNvSpPr>
              <a:spLocks noChangeAspect="1"/>
            </p:cNvSpPr>
            <p:nvPr>
              <p:custDataLst>
                <p:tags r:id="rId108"/>
              </p:custDataLst>
            </p:nvPr>
          </p:nvSpPr>
          <p:spPr>
            <a:xfrm>
              <a:off x="4334905" y="3282696"/>
              <a:ext cx="292608" cy="292608"/>
            </a:xfrm>
            <a:custGeom>
              <a:avLst/>
              <a:gdLst/>
              <a:ahLst/>
              <a:cxnLst/>
              <a:rect l="l" t="t" r="r" b="b"/>
              <a:pathLst>
                <a:path w="635000" h="635000">
                  <a:moveTo>
                    <a:pt x="317500" y="0"/>
                  </a:moveTo>
                  <a:arcTo wR="317500" hR="317500" stAng="16200000" swAng="15336000"/>
                  <a:lnTo>
                    <a:pt x="317500" y="317500"/>
                  </a:lnTo>
                  <a:close/>
                </a:path>
                <a:path w="635000" h="635000" fill="none">
                  <a:moveTo>
                    <a:pt x="9974" y="396459"/>
                  </a:moveTo>
                  <a:arcTo wR="317500" hR="317500" stAng="9936000" swAng="6264000"/>
                </a:path>
              </a:pathLst>
            </a:custGeom>
            <a:grpFill/>
            <a:ln w="19050" cmpd="sng">
              <a:solidFill>
                <a:schemeClr val="accent2"/>
              </a:solidFill>
            </a:ln>
          </p:spPr>
          <p:txBody>
            <a:bodyPr/>
            <a:lstStyle/>
            <a:p>
              <a:endParaRPr lang="en-US" dirty="0"/>
            </a:p>
          </p:txBody>
        </p:sp>
        <p:sp>
          <p:nvSpPr>
            <p:cNvPr id="121" name="Harvey 72/100 [72]" hidden="1"/>
            <p:cNvSpPr>
              <a:spLocks noChangeAspect="1"/>
            </p:cNvSpPr>
            <p:nvPr>
              <p:custDataLst>
                <p:tags r:id="rId109"/>
              </p:custDataLst>
            </p:nvPr>
          </p:nvSpPr>
          <p:spPr>
            <a:xfrm>
              <a:off x="4334905" y="3282696"/>
              <a:ext cx="292608" cy="292608"/>
            </a:xfrm>
            <a:custGeom>
              <a:avLst/>
              <a:gdLst/>
              <a:ahLst/>
              <a:cxnLst/>
              <a:rect l="l" t="t" r="r" b="b"/>
              <a:pathLst>
                <a:path w="635000" h="635000">
                  <a:moveTo>
                    <a:pt x="317500" y="0"/>
                  </a:moveTo>
                  <a:arcTo wR="317500" hR="317500" stAng="16200000" swAng="15552000"/>
                  <a:lnTo>
                    <a:pt x="317500" y="317500"/>
                  </a:lnTo>
                  <a:close/>
                </a:path>
                <a:path w="635000" h="635000" fill="none">
                  <a:moveTo>
                    <a:pt x="5623" y="376993"/>
                  </a:moveTo>
                  <a:arcTo wR="317500" hR="317500" stAng="10152000" swAng="6048000"/>
                </a:path>
              </a:pathLst>
            </a:custGeom>
            <a:grpFill/>
            <a:ln w="19050" cmpd="sng">
              <a:solidFill>
                <a:schemeClr val="accent2"/>
              </a:solidFill>
            </a:ln>
          </p:spPr>
          <p:txBody>
            <a:bodyPr/>
            <a:lstStyle/>
            <a:p>
              <a:endParaRPr lang="en-US" dirty="0"/>
            </a:p>
          </p:txBody>
        </p:sp>
        <p:sp>
          <p:nvSpPr>
            <p:cNvPr id="122" name="Harvey 73/100 [73]" hidden="1"/>
            <p:cNvSpPr>
              <a:spLocks noChangeAspect="1"/>
            </p:cNvSpPr>
            <p:nvPr>
              <p:custDataLst>
                <p:tags r:id="rId110"/>
              </p:custDataLst>
            </p:nvPr>
          </p:nvSpPr>
          <p:spPr>
            <a:xfrm>
              <a:off x="4334905" y="3282696"/>
              <a:ext cx="292608" cy="292608"/>
            </a:xfrm>
            <a:custGeom>
              <a:avLst/>
              <a:gdLst/>
              <a:ahLst/>
              <a:cxnLst/>
              <a:rect l="l" t="t" r="r" b="b"/>
              <a:pathLst>
                <a:path w="635000" h="635000">
                  <a:moveTo>
                    <a:pt x="317500" y="0"/>
                  </a:moveTo>
                  <a:arcTo wR="317500" hR="317500" stAng="16200000" swAng="15768000"/>
                  <a:lnTo>
                    <a:pt x="317500" y="317500"/>
                  </a:lnTo>
                  <a:close/>
                </a:path>
                <a:path w="635000" h="635000" fill="none">
                  <a:moveTo>
                    <a:pt x="2503" y="357293"/>
                  </a:moveTo>
                  <a:arcTo wR="317500" hR="317500" stAng="10368000" swAng="5832000"/>
                </a:path>
              </a:pathLst>
            </a:custGeom>
            <a:grpFill/>
            <a:ln w="19050" cmpd="sng">
              <a:solidFill>
                <a:schemeClr val="accent2"/>
              </a:solidFill>
            </a:ln>
          </p:spPr>
          <p:txBody>
            <a:bodyPr/>
            <a:lstStyle/>
            <a:p>
              <a:endParaRPr lang="en-US" dirty="0"/>
            </a:p>
          </p:txBody>
        </p:sp>
        <p:sp>
          <p:nvSpPr>
            <p:cNvPr id="123" name="Harvey 74/100 [74]" hidden="1"/>
            <p:cNvSpPr>
              <a:spLocks noChangeAspect="1"/>
            </p:cNvSpPr>
            <p:nvPr>
              <p:custDataLst>
                <p:tags r:id="rId111"/>
              </p:custDataLst>
            </p:nvPr>
          </p:nvSpPr>
          <p:spPr>
            <a:xfrm>
              <a:off x="4334905" y="3282696"/>
              <a:ext cx="292608" cy="292608"/>
            </a:xfrm>
            <a:custGeom>
              <a:avLst/>
              <a:gdLst/>
              <a:ahLst/>
              <a:cxnLst/>
              <a:rect l="l" t="t" r="r" b="b"/>
              <a:pathLst>
                <a:path w="635000" h="635000">
                  <a:moveTo>
                    <a:pt x="317500" y="0"/>
                  </a:moveTo>
                  <a:arcTo wR="317500" hR="317500" stAng="16200000" swAng="15983999"/>
                  <a:lnTo>
                    <a:pt x="317500" y="317500"/>
                  </a:lnTo>
                  <a:close/>
                </a:path>
                <a:path w="635000" h="635000" fill="none">
                  <a:moveTo>
                    <a:pt x="626" y="337435"/>
                  </a:moveTo>
                  <a:arcTo wR="317500" hR="317500" stAng="10583999" swAng="5616000"/>
                </a:path>
              </a:pathLst>
            </a:custGeom>
            <a:grpFill/>
            <a:ln w="19050" cmpd="sng">
              <a:solidFill>
                <a:schemeClr val="accent2"/>
              </a:solidFill>
            </a:ln>
          </p:spPr>
          <p:txBody>
            <a:bodyPr/>
            <a:lstStyle/>
            <a:p>
              <a:endParaRPr lang="en-US" dirty="0"/>
            </a:p>
          </p:txBody>
        </p:sp>
        <p:sp>
          <p:nvSpPr>
            <p:cNvPr id="124" name="Harvey 75/100 [75]" hidden="1"/>
            <p:cNvSpPr>
              <a:spLocks noChangeAspect="1"/>
            </p:cNvSpPr>
            <p:nvPr>
              <p:custDataLst>
                <p:tags r:id="rId112"/>
              </p:custDataLst>
            </p:nvPr>
          </p:nvSpPr>
          <p:spPr>
            <a:xfrm>
              <a:off x="4334905" y="3282696"/>
              <a:ext cx="292608" cy="292608"/>
            </a:xfrm>
            <a:custGeom>
              <a:avLst/>
              <a:gdLst/>
              <a:ahLst/>
              <a:cxnLst/>
              <a:rect l="l" t="t" r="r" b="b"/>
              <a:pathLst>
                <a:path w="635000" h="635000">
                  <a:moveTo>
                    <a:pt x="317500" y="0"/>
                  </a:moveTo>
                  <a:arcTo wR="317500" hR="317500" stAng="16200000" swAng="16200000"/>
                  <a:lnTo>
                    <a:pt x="317500" y="317500"/>
                  </a:lnTo>
                  <a:close/>
                </a:path>
                <a:path w="635000" h="635000" fill="none">
                  <a:moveTo>
                    <a:pt x="0" y="317500"/>
                  </a:moveTo>
                  <a:arcTo wR="317500" hR="317500" stAng="10800000" swAng="5400000"/>
                </a:path>
              </a:pathLst>
            </a:custGeom>
            <a:grpFill/>
            <a:ln w="19050" cmpd="sng">
              <a:solidFill>
                <a:schemeClr val="accent2"/>
              </a:solidFill>
            </a:ln>
          </p:spPr>
          <p:txBody>
            <a:bodyPr/>
            <a:lstStyle/>
            <a:p>
              <a:endParaRPr lang="en-US" dirty="0"/>
            </a:p>
          </p:txBody>
        </p:sp>
        <p:sp>
          <p:nvSpPr>
            <p:cNvPr id="125" name="Harvey 76/100 [76]" hidden="1"/>
            <p:cNvSpPr>
              <a:spLocks noChangeAspect="1"/>
            </p:cNvSpPr>
            <p:nvPr>
              <p:custDataLst>
                <p:tags r:id="rId113"/>
              </p:custDataLst>
            </p:nvPr>
          </p:nvSpPr>
          <p:spPr>
            <a:xfrm>
              <a:off x="4334905" y="3282696"/>
              <a:ext cx="292608" cy="292608"/>
            </a:xfrm>
            <a:custGeom>
              <a:avLst/>
              <a:gdLst/>
              <a:ahLst/>
              <a:cxnLst/>
              <a:rect l="l" t="t" r="r" b="b"/>
              <a:pathLst>
                <a:path w="635000" h="635000">
                  <a:moveTo>
                    <a:pt x="317500" y="0"/>
                  </a:moveTo>
                  <a:arcTo wR="317500" hR="317500" stAng="16200000" swAng="16416000"/>
                  <a:lnTo>
                    <a:pt x="317500" y="317500"/>
                  </a:lnTo>
                  <a:close/>
                </a:path>
                <a:path w="635000" h="635000" fill="none">
                  <a:moveTo>
                    <a:pt x="626" y="297564"/>
                  </a:moveTo>
                  <a:arcTo wR="317500" hR="317500" stAng="11016000" swAng="5183999"/>
                </a:path>
              </a:pathLst>
            </a:custGeom>
            <a:grpFill/>
            <a:ln w="19050" cmpd="sng">
              <a:solidFill>
                <a:schemeClr val="accent2"/>
              </a:solidFill>
            </a:ln>
          </p:spPr>
          <p:txBody>
            <a:bodyPr/>
            <a:lstStyle/>
            <a:p>
              <a:endParaRPr lang="en-US" dirty="0"/>
            </a:p>
          </p:txBody>
        </p:sp>
        <p:sp>
          <p:nvSpPr>
            <p:cNvPr id="126" name="Harvey 77/100 [77]" hidden="1"/>
            <p:cNvSpPr>
              <a:spLocks noChangeAspect="1"/>
            </p:cNvSpPr>
            <p:nvPr>
              <p:custDataLst>
                <p:tags r:id="rId114"/>
              </p:custDataLst>
            </p:nvPr>
          </p:nvSpPr>
          <p:spPr>
            <a:xfrm>
              <a:off x="4334905" y="3282696"/>
              <a:ext cx="292608" cy="292608"/>
            </a:xfrm>
            <a:custGeom>
              <a:avLst/>
              <a:gdLst/>
              <a:ahLst/>
              <a:cxnLst/>
              <a:rect l="l" t="t" r="r" b="b"/>
              <a:pathLst>
                <a:path w="635000" h="635000">
                  <a:moveTo>
                    <a:pt x="317500" y="0"/>
                  </a:moveTo>
                  <a:arcTo wR="317500" hR="317500" stAng="16200000" swAng="16632000"/>
                  <a:lnTo>
                    <a:pt x="317500" y="317500"/>
                  </a:lnTo>
                  <a:close/>
                </a:path>
                <a:path w="635000" h="635000" fill="none">
                  <a:moveTo>
                    <a:pt x="2503" y="277706"/>
                  </a:moveTo>
                  <a:arcTo wR="317500" hR="317500" stAng="11232000" swAng="4968000"/>
                </a:path>
              </a:pathLst>
            </a:custGeom>
            <a:grpFill/>
            <a:ln w="19050" cmpd="sng">
              <a:solidFill>
                <a:schemeClr val="accent2"/>
              </a:solidFill>
            </a:ln>
          </p:spPr>
          <p:txBody>
            <a:bodyPr/>
            <a:lstStyle/>
            <a:p>
              <a:endParaRPr lang="en-US" dirty="0"/>
            </a:p>
          </p:txBody>
        </p:sp>
        <p:sp>
          <p:nvSpPr>
            <p:cNvPr id="128" name="Harvey 78/100 [78]" hidden="1"/>
            <p:cNvSpPr>
              <a:spLocks noChangeAspect="1"/>
            </p:cNvSpPr>
            <p:nvPr>
              <p:custDataLst>
                <p:tags r:id="rId115"/>
              </p:custDataLst>
            </p:nvPr>
          </p:nvSpPr>
          <p:spPr>
            <a:xfrm>
              <a:off x="4334905" y="3282696"/>
              <a:ext cx="292608" cy="292608"/>
            </a:xfrm>
            <a:custGeom>
              <a:avLst/>
              <a:gdLst/>
              <a:ahLst/>
              <a:cxnLst/>
              <a:rect l="l" t="t" r="r" b="b"/>
              <a:pathLst>
                <a:path w="635000" h="635000">
                  <a:moveTo>
                    <a:pt x="317500" y="0"/>
                  </a:moveTo>
                  <a:arcTo wR="317500" hR="317500" stAng="16200000" swAng="16848000"/>
                  <a:lnTo>
                    <a:pt x="317500" y="317500"/>
                  </a:lnTo>
                  <a:close/>
                </a:path>
                <a:path w="635000" h="635000" fill="none">
                  <a:moveTo>
                    <a:pt x="5623" y="258006"/>
                  </a:moveTo>
                  <a:arcTo wR="317500" hR="317500" stAng="11448000" swAng="4751999"/>
                </a:path>
              </a:pathLst>
            </a:custGeom>
            <a:grpFill/>
            <a:ln w="19050" cmpd="sng">
              <a:solidFill>
                <a:schemeClr val="accent2"/>
              </a:solidFill>
            </a:ln>
          </p:spPr>
          <p:txBody>
            <a:bodyPr/>
            <a:lstStyle/>
            <a:p>
              <a:endParaRPr lang="en-US" dirty="0"/>
            </a:p>
          </p:txBody>
        </p:sp>
        <p:sp>
          <p:nvSpPr>
            <p:cNvPr id="129" name="Harvey 79/100 [79]" hidden="1"/>
            <p:cNvSpPr>
              <a:spLocks noChangeAspect="1"/>
            </p:cNvSpPr>
            <p:nvPr>
              <p:custDataLst>
                <p:tags r:id="rId116"/>
              </p:custDataLst>
            </p:nvPr>
          </p:nvSpPr>
          <p:spPr>
            <a:xfrm>
              <a:off x="4334905" y="3282696"/>
              <a:ext cx="292608" cy="292608"/>
            </a:xfrm>
            <a:custGeom>
              <a:avLst/>
              <a:gdLst/>
              <a:ahLst/>
              <a:cxnLst/>
              <a:rect l="l" t="t" r="r" b="b"/>
              <a:pathLst>
                <a:path w="635000" h="635000">
                  <a:moveTo>
                    <a:pt x="317500" y="0"/>
                  </a:moveTo>
                  <a:arcTo wR="317500" hR="317500" stAng="16200000" swAng="17064000"/>
                  <a:lnTo>
                    <a:pt x="317500" y="317500"/>
                  </a:lnTo>
                  <a:close/>
                </a:path>
                <a:path w="635000" h="635000" fill="none">
                  <a:moveTo>
                    <a:pt x="9974" y="238540"/>
                  </a:moveTo>
                  <a:arcTo wR="317500" hR="317500" stAng="11664000" swAng="4536000"/>
                </a:path>
              </a:pathLst>
            </a:custGeom>
            <a:grpFill/>
            <a:ln w="19050" cmpd="sng">
              <a:solidFill>
                <a:schemeClr val="accent2"/>
              </a:solidFill>
            </a:ln>
          </p:spPr>
          <p:txBody>
            <a:bodyPr/>
            <a:lstStyle/>
            <a:p>
              <a:endParaRPr lang="en-US" dirty="0"/>
            </a:p>
          </p:txBody>
        </p:sp>
        <p:sp>
          <p:nvSpPr>
            <p:cNvPr id="130" name="Harvey 80/100 [80]" hidden="1"/>
            <p:cNvSpPr>
              <a:spLocks noChangeAspect="1"/>
            </p:cNvSpPr>
            <p:nvPr>
              <p:custDataLst>
                <p:tags r:id="rId117"/>
              </p:custDataLst>
            </p:nvPr>
          </p:nvSpPr>
          <p:spPr>
            <a:xfrm>
              <a:off x="4334905" y="3282696"/>
              <a:ext cx="292608" cy="292608"/>
            </a:xfrm>
            <a:custGeom>
              <a:avLst/>
              <a:gdLst/>
              <a:ahLst/>
              <a:cxnLst/>
              <a:rect l="l" t="t" r="r" b="b"/>
              <a:pathLst>
                <a:path w="635000" h="635000">
                  <a:moveTo>
                    <a:pt x="317500" y="0"/>
                  </a:moveTo>
                  <a:arcTo wR="317500" hR="317500" stAng="16200000" swAng="17280000"/>
                  <a:lnTo>
                    <a:pt x="317500" y="317500"/>
                  </a:lnTo>
                  <a:close/>
                </a:path>
                <a:path w="635000" h="635000" fill="none">
                  <a:moveTo>
                    <a:pt x="15539" y="219387"/>
                  </a:moveTo>
                  <a:arcTo wR="317500" hR="317500" stAng="11880000" swAng="4319999"/>
                </a:path>
              </a:pathLst>
            </a:custGeom>
            <a:grpFill/>
            <a:ln w="19050" cmpd="sng">
              <a:solidFill>
                <a:schemeClr val="accent2"/>
              </a:solidFill>
            </a:ln>
          </p:spPr>
          <p:txBody>
            <a:bodyPr/>
            <a:lstStyle/>
            <a:p>
              <a:endParaRPr lang="en-US" dirty="0"/>
            </a:p>
          </p:txBody>
        </p:sp>
        <p:sp>
          <p:nvSpPr>
            <p:cNvPr id="131" name="Harvey 81/100 [81]" hidden="1"/>
            <p:cNvSpPr>
              <a:spLocks noChangeAspect="1"/>
            </p:cNvSpPr>
            <p:nvPr>
              <p:custDataLst>
                <p:tags r:id="rId118"/>
              </p:custDataLst>
            </p:nvPr>
          </p:nvSpPr>
          <p:spPr>
            <a:xfrm>
              <a:off x="4334905" y="3282696"/>
              <a:ext cx="292608" cy="292608"/>
            </a:xfrm>
            <a:custGeom>
              <a:avLst/>
              <a:gdLst/>
              <a:ahLst/>
              <a:cxnLst/>
              <a:rect l="l" t="t" r="r" b="b"/>
              <a:pathLst>
                <a:path w="635000" h="635000">
                  <a:moveTo>
                    <a:pt x="317500" y="0"/>
                  </a:moveTo>
                  <a:arcTo wR="317500" hR="317500" stAng="16200000" swAng="17496000"/>
                  <a:lnTo>
                    <a:pt x="317500" y="317500"/>
                  </a:lnTo>
                  <a:close/>
                </a:path>
                <a:path w="635000" h="635000" fill="none">
                  <a:moveTo>
                    <a:pt x="22295" y="200620"/>
                  </a:moveTo>
                  <a:arcTo wR="317500" hR="317500" stAng="12096000" swAng="4103999"/>
                </a:path>
              </a:pathLst>
            </a:custGeom>
            <a:grpFill/>
            <a:ln w="19050" cmpd="sng">
              <a:solidFill>
                <a:schemeClr val="accent2"/>
              </a:solidFill>
            </a:ln>
          </p:spPr>
          <p:txBody>
            <a:bodyPr/>
            <a:lstStyle/>
            <a:p>
              <a:endParaRPr lang="en-US" dirty="0"/>
            </a:p>
          </p:txBody>
        </p:sp>
        <p:sp>
          <p:nvSpPr>
            <p:cNvPr id="132" name="Harvey 82/100 [82]" hidden="1"/>
            <p:cNvSpPr>
              <a:spLocks noChangeAspect="1"/>
            </p:cNvSpPr>
            <p:nvPr>
              <p:custDataLst>
                <p:tags r:id="rId119"/>
              </p:custDataLst>
            </p:nvPr>
          </p:nvSpPr>
          <p:spPr>
            <a:xfrm>
              <a:off x="4334905" y="3282696"/>
              <a:ext cx="292608" cy="292608"/>
            </a:xfrm>
            <a:custGeom>
              <a:avLst/>
              <a:gdLst/>
              <a:ahLst/>
              <a:cxnLst/>
              <a:rect l="l" t="t" r="r" b="b"/>
              <a:pathLst>
                <a:path w="635000" h="635000">
                  <a:moveTo>
                    <a:pt x="317500" y="0"/>
                  </a:moveTo>
                  <a:arcTo wR="317500" hR="317500" stAng="16200000" swAng="17712000"/>
                  <a:lnTo>
                    <a:pt x="317500" y="317500"/>
                  </a:lnTo>
                  <a:close/>
                </a:path>
                <a:path w="635000" h="635000" fill="none">
                  <a:moveTo>
                    <a:pt x="30217" y="182315"/>
                  </a:moveTo>
                  <a:arcTo wR="317500" hR="317500" stAng="12312000" swAng="3888000"/>
                </a:path>
              </a:pathLst>
            </a:custGeom>
            <a:grpFill/>
            <a:ln w="19050" cmpd="sng">
              <a:solidFill>
                <a:schemeClr val="accent2"/>
              </a:solidFill>
            </a:ln>
          </p:spPr>
          <p:txBody>
            <a:bodyPr/>
            <a:lstStyle/>
            <a:p>
              <a:endParaRPr lang="en-US" dirty="0"/>
            </a:p>
          </p:txBody>
        </p:sp>
        <p:sp>
          <p:nvSpPr>
            <p:cNvPr id="133" name="Harvey 83/100 [83]" hidden="1"/>
            <p:cNvSpPr>
              <a:spLocks noChangeAspect="1"/>
            </p:cNvSpPr>
            <p:nvPr>
              <p:custDataLst>
                <p:tags r:id="rId120"/>
              </p:custDataLst>
            </p:nvPr>
          </p:nvSpPr>
          <p:spPr>
            <a:xfrm>
              <a:off x="4334905" y="3282696"/>
              <a:ext cx="292608" cy="292608"/>
            </a:xfrm>
            <a:custGeom>
              <a:avLst/>
              <a:gdLst/>
              <a:ahLst/>
              <a:cxnLst/>
              <a:rect l="l" t="t" r="r" b="b"/>
              <a:pathLst>
                <a:path w="635000" h="635000">
                  <a:moveTo>
                    <a:pt x="317500" y="0"/>
                  </a:moveTo>
                  <a:arcTo wR="317500" hR="317500" stAng="16200000" swAng="17928000"/>
                  <a:lnTo>
                    <a:pt x="317500" y="317500"/>
                  </a:lnTo>
                  <a:close/>
                </a:path>
                <a:path w="635000" h="635000" fill="none">
                  <a:moveTo>
                    <a:pt x="39272" y="164543"/>
                  </a:moveTo>
                  <a:arcTo wR="317500" hR="317500" stAng="12528000" swAng="3672000"/>
                </a:path>
              </a:pathLst>
            </a:custGeom>
            <a:grpFill/>
            <a:ln w="19050" cmpd="sng">
              <a:solidFill>
                <a:schemeClr val="accent2"/>
              </a:solidFill>
            </a:ln>
          </p:spPr>
          <p:txBody>
            <a:bodyPr/>
            <a:lstStyle/>
            <a:p>
              <a:endParaRPr lang="en-US" dirty="0"/>
            </a:p>
          </p:txBody>
        </p:sp>
        <p:sp>
          <p:nvSpPr>
            <p:cNvPr id="134" name="Harvey 84/100 [84]" hidden="1"/>
            <p:cNvSpPr>
              <a:spLocks noChangeAspect="1"/>
            </p:cNvSpPr>
            <p:nvPr>
              <p:custDataLst>
                <p:tags r:id="rId121"/>
              </p:custDataLst>
            </p:nvPr>
          </p:nvSpPr>
          <p:spPr>
            <a:xfrm>
              <a:off x="4334905" y="3282696"/>
              <a:ext cx="292608" cy="292608"/>
            </a:xfrm>
            <a:custGeom>
              <a:avLst/>
              <a:gdLst/>
              <a:ahLst/>
              <a:cxnLst/>
              <a:rect l="l" t="t" r="r" b="b"/>
              <a:pathLst>
                <a:path w="635000" h="635000">
                  <a:moveTo>
                    <a:pt x="317500" y="0"/>
                  </a:moveTo>
                  <a:arcTo wR="317500" hR="317500" stAng="16200000" swAng="18144000"/>
                  <a:lnTo>
                    <a:pt x="317500" y="317500"/>
                  </a:lnTo>
                  <a:close/>
                </a:path>
                <a:path w="635000" h="635000" fill="none">
                  <a:moveTo>
                    <a:pt x="49425" y="147374"/>
                  </a:moveTo>
                  <a:arcTo wR="317500" hR="317500" stAng="12743999" swAng="3456000"/>
                </a:path>
              </a:pathLst>
            </a:custGeom>
            <a:grpFill/>
            <a:ln w="19050" cmpd="sng">
              <a:solidFill>
                <a:schemeClr val="accent2"/>
              </a:solidFill>
            </a:ln>
          </p:spPr>
          <p:txBody>
            <a:bodyPr/>
            <a:lstStyle/>
            <a:p>
              <a:endParaRPr lang="en-US" dirty="0"/>
            </a:p>
          </p:txBody>
        </p:sp>
        <p:sp>
          <p:nvSpPr>
            <p:cNvPr id="135" name="Harvey 85/100 [85]" hidden="1"/>
            <p:cNvSpPr>
              <a:spLocks noChangeAspect="1"/>
            </p:cNvSpPr>
            <p:nvPr>
              <p:custDataLst>
                <p:tags r:id="rId122"/>
              </p:custDataLst>
            </p:nvPr>
          </p:nvSpPr>
          <p:spPr>
            <a:xfrm>
              <a:off x="4334905" y="3282696"/>
              <a:ext cx="292608" cy="292608"/>
            </a:xfrm>
            <a:custGeom>
              <a:avLst/>
              <a:gdLst/>
              <a:ahLst/>
              <a:cxnLst/>
              <a:rect l="l" t="t" r="r" b="b"/>
              <a:pathLst>
                <a:path w="635000" h="635000">
                  <a:moveTo>
                    <a:pt x="317500" y="0"/>
                  </a:moveTo>
                  <a:arcTo wR="317500" hR="317500" stAng="16200000" swAng="18360000"/>
                  <a:lnTo>
                    <a:pt x="317500" y="317500"/>
                  </a:lnTo>
                  <a:close/>
                </a:path>
                <a:path w="635000" h="635000" fill="none">
                  <a:moveTo>
                    <a:pt x="60637" y="130878"/>
                  </a:moveTo>
                  <a:arcTo wR="317500" hR="317500" stAng="12960000" swAng="3240000"/>
                </a:path>
              </a:pathLst>
            </a:custGeom>
            <a:grpFill/>
            <a:ln w="19050" cmpd="sng">
              <a:solidFill>
                <a:schemeClr val="accent2"/>
              </a:solidFill>
            </a:ln>
          </p:spPr>
          <p:txBody>
            <a:bodyPr/>
            <a:lstStyle/>
            <a:p>
              <a:endParaRPr lang="en-US" dirty="0"/>
            </a:p>
          </p:txBody>
        </p:sp>
        <p:sp>
          <p:nvSpPr>
            <p:cNvPr id="136" name="Harvey 86/100 [86]" hidden="1"/>
            <p:cNvSpPr>
              <a:spLocks noChangeAspect="1"/>
            </p:cNvSpPr>
            <p:nvPr>
              <p:custDataLst>
                <p:tags r:id="rId123"/>
              </p:custDataLst>
            </p:nvPr>
          </p:nvSpPr>
          <p:spPr>
            <a:xfrm>
              <a:off x="4334905" y="3282696"/>
              <a:ext cx="292608" cy="292608"/>
            </a:xfrm>
            <a:custGeom>
              <a:avLst/>
              <a:gdLst/>
              <a:ahLst/>
              <a:cxnLst/>
              <a:rect l="l" t="t" r="r" b="b"/>
              <a:pathLst>
                <a:path w="635000" h="635000">
                  <a:moveTo>
                    <a:pt x="317500" y="0"/>
                  </a:moveTo>
                  <a:arcTo wR="317500" hR="317500" stAng="16200000" swAng="18576000"/>
                  <a:lnTo>
                    <a:pt x="317500" y="317500"/>
                  </a:lnTo>
                  <a:close/>
                </a:path>
                <a:path w="635000" h="635000" fill="none">
                  <a:moveTo>
                    <a:pt x="72862" y="115117"/>
                  </a:moveTo>
                  <a:arcTo wR="317500" hR="317500" stAng="13176000" swAng="3024000"/>
                </a:path>
              </a:pathLst>
            </a:custGeom>
            <a:grpFill/>
            <a:ln w="19050" cmpd="sng">
              <a:solidFill>
                <a:schemeClr val="accent2"/>
              </a:solidFill>
            </a:ln>
          </p:spPr>
          <p:txBody>
            <a:bodyPr/>
            <a:lstStyle/>
            <a:p>
              <a:endParaRPr lang="en-US" dirty="0"/>
            </a:p>
          </p:txBody>
        </p:sp>
        <p:sp>
          <p:nvSpPr>
            <p:cNvPr id="137" name="Harvey 87/100 [87]" hidden="1"/>
            <p:cNvSpPr>
              <a:spLocks noChangeAspect="1"/>
            </p:cNvSpPr>
            <p:nvPr>
              <p:custDataLst>
                <p:tags r:id="rId124"/>
              </p:custDataLst>
            </p:nvPr>
          </p:nvSpPr>
          <p:spPr>
            <a:xfrm>
              <a:off x="4334905" y="3282696"/>
              <a:ext cx="292608" cy="292608"/>
            </a:xfrm>
            <a:custGeom>
              <a:avLst/>
              <a:gdLst/>
              <a:ahLst/>
              <a:cxnLst/>
              <a:rect l="l" t="t" r="r" b="b"/>
              <a:pathLst>
                <a:path w="635000" h="635000">
                  <a:moveTo>
                    <a:pt x="317500" y="0"/>
                  </a:moveTo>
                  <a:arcTo wR="317500" hR="317500" stAng="16200000" swAng="18792000"/>
                  <a:lnTo>
                    <a:pt x="317500" y="317500"/>
                  </a:lnTo>
                  <a:close/>
                </a:path>
                <a:path w="635000" h="635000" fill="none">
                  <a:moveTo>
                    <a:pt x="86052" y="100156"/>
                  </a:moveTo>
                  <a:arcTo wR="317500" hR="317500" stAng="13392000" swAng="2808000"/>
                </a:path>
              </a:pathLst>
            </a:custGeom>
            <a:grpFill/>
            <a:ln w="19050" cmpd="sng">
              <a:solidFill>
                <a:schemeClr val="accent2"/>
              </a:solidFill>
            </a:ln>
          </p:spPr>
          <p:txBody>
            <a:bodyPr/>
            <a:lstStyle/>
            <a:p>
              <a:endParaRPr lang="en-US" dirty="0"/>
            </a:p>
          </p:txBody>
        </p:sp>
        <p:sp>
          <p:nvSpPr>
            <p:cNvPr id="138" name="Harvey 88/100 [88]" hidden="1"/>
            <p:cNvSpPr>
              <a:spLocks noChangeAspect="1"/>
            </p:cNvSpPr>
            <p:nvPr>
              <p:custDataLst>
                <p:tags r:id="rId125"/>
              </p:custDataLst>
            </p:nvPr>
          </p:nvSpPr>
          <p:spPr>
            <a:xfrm>
              <a:off x="4334905" y="3282696"/>
              <a:ext cx="292608" cy="292608"/>
            </a:xfrm>
            <a:custGeom>
              <a:avLst/>
              <a:gdLst/>
              <a:ahLst/>
              <a:cxnLst/>
              <a:rect l="l" t="t" r="r" b="b"/>
              <a:pathLst>
                <a:path w="635000" h="635000">
                  <a:moveTo>
                    <a:pt x="317500" y="0"/>
                  </a:moveTo>
                  <a:arcTo wR="317500" hR="317500" stAng="16200000" swAng="19008000"/>
                  <a:lnTo>
                    <a:pt x="317500" y="317500"/>
                  </a:lnTo>
                  <a:close/>
                </a:path>
                <a:path w="635000" h="635000" fill="none">
                  <a:moveTo>
                    <a:pt x="100156" y="86052"/>
                  </a:moveTo>
                  <a:arcTo wR="317500" hR="317500" stAng="13608000" swAng="2591999"/>
                </a:path>
              </a:pathLst>
            </a:custGeom>
            <a:grpFill/>
            <a:ln w="19050" cmpd="sng">
              <a:solidFill>
                <a:schemeClr val="accent2"/>
              </a:solidFill>
            </a:ln>
          </p:spPr>
          <p:txBody>
            <a:bodyPr/>
            <a:lstStyle/>
            <a:p>
              <a:endParaRPr lang="en-US" dirty="0"/>
            </a:p>
          </p:txBody>
        </p:sp>
        <p:sp>
          <p:nvSpPr>
            <p:cNvPr id="139" name="Harvey 89/100 [89]" hidden="1"/>
            <p:cNvSpPr>
              <a:spLocks noChangeAspect="1"/>
            </p:cNvSpPr>
            <p:nvPr>
              <p:custDataLst>
                <p:tags r:id="rId126"/>
              </p:custDataLst>
            </p:nvPr>
          </p:nvSpPr>
          <p:spPr>
            <a:xfrm>
              <a:off x="4334905" y="3282696"/>
              <a:ext cx="292608" cy="292608"/>
            </a:xfrm>
            <a:custGeom>
              <a:avLst/>
              <a:gdLst/>
              <a:ahLst/>
              <a:cxnLst/>
              <a:rect l="l" t="t" r="r" b="b"/>
              <a:pathLst>
                <a:path w="635000" h="635000">
                  <a:moveTo>
                    <a:pt x="317500" y="0"/>
                  </a:moveTo>
                  <a:arcTo wR="317500" hR="317500" stAng="16200000" swAng="19224000"/>
                  <a:lnTo>
                    <a:pt x="317500" y="317500"/>
                  </a:lnTo>
                  <a:close/>
                </a:path>
                <a:path w="635000" h="635000" fill="none">
                  <a:moveTo>
                    <a:pt x="115117" y="72862"/>
                  </a:moveTo>
                  <a:arcTo wR="317500" hR="317500" stAng="13823999" swAng="2375999"/>
                </a:path>
              </a:pathLst>
            </a:custGeom>
            <a:grpFill/>
            <a:ln w="19050" cmpd="sng">
              <a:solidFill>
                <a:schemeClr val="accent2"/>
              </a:solidFill>
            </a:ln>
          </p:spPr>
          <p:txBody>
            <a:bodyPr/>
            <a:lstStyle/>
            <a:p>
              <a:endParaRPr lang="en-US" dirty="0"/>
            </a:p>
          </p:txBody>
        </p:sp>
        <p:sp>
          <p:nvSpPr>
            <p:cNvPr id="140" name="Harvey 90/100 [90]" hidden="1"/>
            <p:cNvSpPr>
              <a:spLocks noChangeAspect="1"/>
            </p:cNvSpPr>
            <p:nvPr>
              <p:custDataLst>
                <p:tags r:id="rId127"/>
              </p:custDataLst>
            </p:nvPr>
          </p:nvSpPr>
          <p:spPr>
            <a:xfrm>
              <a:off x="4334905" y="3282696"/>
              <a:ext cx="292608" cy="292608"/>
            </a:xfrm>
            <a:custGeom>
              <a:avLst/>
              <a:gdLst/>
              <a:ahLst/>
              <a:cxnLst/>
              <a:rect l="l" t="t" r="r" b="b"/>
              <a:pathLst>
                <a:path w="635000" h="635000">
                  <a:moveTo>
                    <a:pt x="317500" y="0"/>
                  </a:moveTo>
                  <a:arcTo wR="317500" hR="317500" stAng="16200000" swAng="19440000"/>
                  <a:lnTo>
                    <a:pt x="317500" y="317500"/>
                  </a:lnTo>
                  <a:close/>
                </a:path>
                <a:path w="635000" h="635000" fill="none">
                  <a:moveTo>
                    <a:pt x="130878" y="60637"/>
                  </a:moveTo>
                  <a:arcTo wR="317500" hR="317500" stAng="14040000" swAng="2159999"/>
                </a:path>
              </a:pathLst>
            </a:custGeom>
            <a:grpFill/>
            <a:ln w="19050" cmpd="sng">
              <a:solidFill>
                <a:schemeClr val="accent2"/>
              </a:solidFill>
            </a:ln>
          </p:spPr>
          <p:txBody>
            <a:bodyPr/>
            <a:lstStyle/>
            <a:p>
              <a:endParaRPr lang="en-US" dirty="0"/>
            </a:p>
          </p:txBody>
        </p:sp>
        <p:sp>
          <p:nvSpPr>
            <p:cNvPr id="141" name="Harvey 91/100 [91]" hidden="1"/>
            <p:cNvSpPr>
              <a:spLocks noChangeAspect="1"/>
            </p:cNvSpPr>
            <p:nvPr>
              <p:custDataLst>
                <p:tags r:id="rId128"/>
              </p:custDataLst>
            </p:nvPr>
          </p:nvSpPr>
          <p:spPr>
            <a:xfrm>
              <a:off x="4334905" y="3282696"/>
              <a:ext cx="292608" cy="292608"/>
            </a:xfrm>
            <a:custGeom>
              <a:avLst/>
              <a:gdLst/>
              <a:ahLst/>
              <a:cxnLst/>
              <a:rect l="l" t="t" r="r" b="b"/>
              <a:pathLst>
                <a:path w="635000" h="635000">
                  <a:moveTo>
                    <a:pt x="317500" y="0"/>
                  </a:moveTo>
                  <a:arcTo wR="317500" hR="317500" stAng="16200000" swAng="19656000"/>
                  <a:lnTo>
                    <a:pt x="317500" y="317500"/>
                  </a:lnTo>
                  <a:close/>
                </a:path>
                <a:path w="635000" h="635000" fill="none">
                  <a:moveTo>
                    <a:pt x="147374" y="49425"/>
                  </a:moveTo>
                  <a:arcTo wR="317500" hR="317500" stAng="14256000" swAng="1943999"/>
                </a:path>
              </a:pathLst>
            </a:custGeom>
            <a:grpFill/>
            <a:ln w="19050" cmpd="sng">
              <a:solidFill>
                <a:schemeClr val="accent2"/>
              </a:solidFill>
            </a:ln>
          </p:spPr>
          <p:txBody>
            <a:bodyPr/>
            <a:lstStyle/>
            <a:p>
              <a:endParaRPr lang="en-US" dirty="0"/>
            </a:p>
          </p:txBody>
        </p:sp>
        <p:sp>
          <p:nvSpPr>
            <p:cNvPr id="142" name="Harvey 92/100 [92]" hidden="1"/>
            <p:cNvSpPr>
              <a:spLocks noChangeAspect="1"/>
            </p:cNvSpPr>
            <p:nvPr>
              <p:custDataLst>
                <p:tags r:id="rId129"/>
              </p:custDataLst>
            </p:nvPr>
          </p:nvSpPr>
          <p:spPr>
            <a:xfrm>
              <a:off x="4334905" y="3282696"/>
              <a:ext cx="292608" cy="292608"/>
            </a:xfrm>
            <a:custGeom>
              <a:avLst/>
              <a:gdLst/>
              <a:ahLst/>
              <a:cxnLst/>
              <a:rect l="l" t="t" r="r" b="b"/>
              <a:pathLst>
                <a:path w="635000" h="635000">
                  <a:moveTo>
                    <a:pt x="317500" y="0"/>
                  </a:moveTo>
                  <a:arcTo wR="317500" hR="317500" stAng="16200000" swAng="19872000"/>
                  <a:lnTo>
                    <a:pt x="317500" y="317500"/>
                  </a:lnTo>
                  <a:close/>
                </a:path>
                <a:path w="635000" h="635000" fill="none">
                  <a:moveTo>
                    <a:pt x="164543" y="39272"/>
                  </a:moveTo>
                  <a:arcTo wR="317500" hR="317500" stAng="14472000" swAng="1727999"/>
                </a:path>
              </a:pathLst>
            </a:custGeom>
            <a:grpFill/>
            <a:ln w="19050" cmpd="sng">
              <a:solidFill>
                <a:schemeClr val="accent2"/>
              </a:solidFill>
            </a:ln>
          </p:spPr>
          <p:txBody>
            <a:bodyPr/>
            <a:lstStyle/>
            <a:p>
              <a:endParaRPr lang="en-US" dirty="0"/>
            </a:p>
          </p:txBody>
        </p:sp>
        <p:sp>
          <p:nvSpPr>
            <p:cNvPr id="143" name="Harvey 93/100 [93]" hidden="1"/>
            <p:cNvSpPr>
              <a:spLocks noChangeAspect="1"/>
            </p:cNvSpPr>
            <p:nvPr>
              <p:custDataLst>
                <p:tags r:id="rId130"/>
              </p:custDataLst>
            </p:nvPr>
          </p:nvSpPr>
          <p:spPr>
            <a:xfrm>
              <a:off x="4334905" y="3282696"/>
              <a:ext cx="292608" cy="292608"/>
            </a:xfrm>
            <a:custGeom>
              <a:avLst/>
              <a:gdLst/>
              <a:ahLst/>
              <a:cxnLst/>
              <a:rect l="l" t="t" r="r" b="b"/>
              <a:pathLst>
                <a:path w="635000" h="635000">
                  <a:moveTo>
                    <a:pt x="317500" y="0"/>
                  </a:moveTo>
                  <a:arcTo wR="317500" hR="317500" stAng="16200000" swAng="20088000"/>
                  <a:lnTo>
                    <a:pt x="317500" y="317500"/>
                  </a:lnTo>
                  <a:close/>
                </a:path>
                <a:path w="635000" h="635000" fill="none">
                  <a:moveTo>
                    <a:pt x="182315" y="30217"/>
                  </a:moveTo>
                  <a:arcTo wR="317500" hR="317500" stAng="14688000" swAng="1511999"/>
                </a:path>
              </a:pathLst>
            </a:custGeom>
            <a:grpFill/>
            <a:ln w="19050" cmpd="sng">
              <a:solidFill>
                <a:schemeClr val="accent2"/>
              </a:solidFill>
            </a:ln>
          </p:spPr>
          <p:txBody>
            <a:bodyPr/>
            <a:lstStyle/>
            <a:p>
              <a:endParaRPr lang="en-US" dirty="0"/>
            </a:p>
          </p:txBody>
        </p:sp>
        <p:sp>
          <p:nvSpPr>
            <p:cNvPr id="144" name="Harvey 94/100 [94]" hidden="1"/>
            <p:cNvSpPr>
              <a:spLocks noChangeAspect="1"/>
            </p:cNvSpPr>
            <p:nvPr>
              <p:custDataLst>
                <p:tags r:id="rId131"/>
              </p:custDataLst>
            </p:nvPr>
          </p:nvSpPr>
          <p:spPr>
            <a:xfrm>
              <a:off x="4334905" y="3282696"/>
              <a:ext cx="292608" cy="292608"/>
            </a:xfrm>
            <a:custGeom>
              <a:avLst/>
              <a:gdLst/>
              <a:ahLst/>
              <a:cxnLst/>
              <a:rect l="l" t="t" r="r" b="b"/>
              <a:pathLst>
                <a:path w="635000" h="635000">
                  <a:moveTo>
                    <a:pt x="317500" y="0"/>
                  </a:moveTo>
                  <a:arcTo wR="317500" hR="317500" stAng="16200000" swAng="20304000"/>
                  <a:lnTo>
                    <a:pt x="317500" y="317500"/>
                  </a:lnTo>
                  <a:close/>
                </a:path>
                <a:path w="635000" h="635000" fill="none">
                  <a:moveTo>
                    <a:pt x="200620" y="22295"/>
                  </a:moveTo>
                  <a:arcTo wR="317500" hR="317500" stAng="14903999" swAng="1296000"/>
                </a:path>
              </a:pathLst>
            </a:custGeom>
            <a:grpFill/>
            <a:ln w="19050" cmpd="sng">
              <a:solidFill>
                <a:schemeClr val="accent2"/>
              </a:solidFill>
            </a:ln>
          </p:spPr>
          <p:txBody>
            <a:bodyPr/>
            <a:lstStyle/>
            <a:p>
              <a:endParaRPr lang="en-US" dirty="0"/>
            </a:p>
          </p:txBody>
        </p:sp>
        <p:sp>
          <p:nvSpPr>
            <p:cNvPr id="145" name="Harvey 95/100 [95]" hidden="1"/>
            <p:cNvSpPr>
              <a:spLocks noChangeAspect="1"/>
            </p:cNvSpPr>
            <p:nvPr>
              <p:custDataLst>
                <p:tags r:id="rId132"/>
              </p:custDataLst>
            </p:nvPr>
          </p:nvSpPr>
          <p:spPr>
            <a:xfrm>
              <a:off x="4334905" y="3282696"/>
              <a:ext cx="292608" cy="292608"/>
            </a:xfrm>
            <a:custGeom>
              <a:avLst/>
              <a:gdLst/>
              <a:ahLst/>
              <a:cxnLst/>
              <a:rect l="l" t="t" r="r" b="b"/>
              <a:pathLst>
                <a:path w="635000" h="635000">
                  <a:moveTo>
                    <a:pt x="317500" y="0"/>
                  </a:moveTo>
                  <a:arcTo wR="317500" hR="317500" stAng="16200000" swAng="20520000"/>
                  <a:lnTo>
                    <a:pt x="317500" y="317500"/>
                  </a:lnTo>
                  <a:close/>
                </a:path>
                <a:path w="635000" h="635000" fill="none">
                  <a:moveTo>
                    <a:pt x="219387" y="15539"/>
                  </a:moveTo>
                  <a:arcTo wR="317500" hR="317500" stAng="15120000" swAng="1080000"/>
                </a:path>
              </a:pathLst>
            </a:custGeom>
            <a:grpFill/>
            <a:ln w="19050" cmpd="sng">
              <a:solidFill>
                <a:schemeClr val="accent2"/>
              </a:solidFill>
            </a:ln>
          </p:spPr>
          <p:txBody>
            <a:bodyPr/>
            <a:lstStyle/>
            <a:p>
              <a:endParaRPr lang="en-US" dirty="0"/>
            </a:p>
          </p:txBody>
        </p:sp>
        <p:sp>
          <p:nvSpPr>
            <p:cNvPr id="147" name="Harvey 96/100 [96]" hidden="1"/>
            <p:cNvSpPr>
              <a:spLocks noChangeAspect="1"/>
            </p:cNvSpPr>
            <p:nvPr>
              <p:custDataLst>
                <p:tags r:id="rId133"/>
              </p:custDataLst>
            </p:nvPr>
          </p:nvSpPr>
          <p:spPr>
            <a:xfrm>
              <a:off x="4334905" y="3282696"/>
              <a:ext cx="292608" cy="292608"/>
            </a:xfrm>
            <a:custGeom>
              <a:avLst/>
              <a:gdLst/>
              <a:ahLst/>
              <a:cxnLst/>
              <a:rect l="l" t="t" r="r" b="b"/>
              <a:pathLst>
                <a:path w="635000" h="635000">
                  <a:moveTo>
                    <a:pt x="317500" y="0"/>
                  </a:moveTo>
                  <a:arcTo wR="317500" hR="317500" stAng="16200000" swAng="20735999"/>
                  <a:lnTo>
                    <a:pt x="317500" y="317500"/>
                  </a:lnTo>
                  <a:close/>
                </a:path>
                <a:path w="635000" h="635000" fill="none">
                  <a:moveTo>
                    <a:pt x="238540" y="9974"/>
                  </a:moveTo>
                  <a:arcTo wR="317500" hR="317500" stAng="15335999" swAng="864000"/>
                </a:path>
              </a:pathLst>
            </a:custGeom>
            <a:grpFill/>
            <a:ln w="19050" cmpd="sng">
              <a:solidFill>
                <a:schemeClr val="accent2"/>
              </a:solidFill>
            </a:ln>
          </p:spPr>
          <p:txBody>
            <a:bodyPr/>
            <a:lstStyle/>
            <a:p>
              <a:endParaRPr lang="en-US" dirty="0"/>
            </a:p>
          </p:txBody>
        </p:sp>
        <p:sp>
          <p:nvSpPr>
            <p:cNvPr id="148" name="Harvey 97/100 [97]" hidden="1"/>
            <p:cNvSpPr>
              <a:spLocks noChangeAspect="1"/>
            </p:cNvSpPr>
            <p:nvPr>
              <p:custDataLst>
                <p:tags r:id="rId134"/>
              </p:custDataLst>
            </p:nvPr>
          </p:nvSpPr>
          <p:spPr>
            <a:xfrm>
              <a:off x="4334905" y="3282696"/>
              <a:ext cx="292608" cy="292608"/>
            </a:xfrm>
            <a:custGeom>
              <a:avLst/>
              <a:gdLst/>
              <a:ahLst/>
              <a:cxnLst/>
              <a:rect l="l" t="t" r="r" b="b"/>
              <a:pathLst>
                <a:path w="635000" h="635000">
                  <a:moveTo>
                    <a:pt x="317500" y="0"/>
                  </a:moveTo>
                  <a:arcTo wR="317500" hR="317500" stAng="16200000" swAng="20952000"/>
                  <a:lnTo>
                    <a:pt x="317500" y="317500"/>
                  </a:lnTo>
                  <a:close/>
                </a:path>
                <a:path w="635000" h="635000" fill="none">
                  <a:moveTo>
                    <a:pt x="258006" y="5623"/>
                  </a:moveTo>
                  <a:arcTo wR="317500" hR="317500" stAng="15552000" swAng="648000"/>
                </a:path>
              </a:pathLst>
            </a:custGeom>
            <a:grpFill/>
            <a:ln w="19050" cmpd="sng">
              <a:solidFill>
                <a:schemeClr val="accent2"/>
              </a:solidFill>
            </a:ln>
          </p:spPr>
          <p:txBody>
            <a:bodyPr/>
            <a:lstStyle/>
            <a:p>
              <a:endParaRPr lang="en-US" dirty="0"/>
            </a:p>
          </p:txBody>
        </p:sp>
        <p:sp>
          <p:nvSpPr>
            <p:cNvPr id="149" name="Harvey 98/100 [98]" hidden="1"/>
            <p:cNvSpPr>
              <a:spLocks noChangeAspect="1"/>
            </p:cNvSpPr>
            <p:nvPr>
              <p:custDataLst>
                <p:tags r:id="rId135"/>
              </p:custDataLst>
            </p:nvPr>
          </p:nvSpPr>
          <p:spPr>
            <a:xfrm>
              <a:off x="4334905" y="3282696"/>
              <a:ext cx="292608" cy="292608"/>
            </a:xfrm>
            <a:custGeom>
              <a:avLst/>
              <a:gdLst/>
              <a:ahLst/>
              <a:cxnLst/>
              <a:rect l="l" t="t" r="r" b="b"/>
              <a:pathLst>
                <a:path w="635000" h="635000">
                  <a:moveTo>
                    <a:pt x="317500" y="0"/>
                  </a:moveTo>
                  <a:arcTo wR="317500" hR="317500" stAng="16200000" swAng="21168000"/>
                  <a:lnTo>
                    <a:pt x="317500" y="317500"/>
                  </a:lnTo>
                  <a:close/>
                </a:path>
                <a:path w="635000" h="635000" fill="none">
                  <a:moveTo>
                    <a:pt x="277706" y="2503"/>
                  </a:moveTo>
                  <a:arcTo wR="317500" hR="317500" stAng="15768000" swAng="432000"/>
                </a:path>
              </a:pathLst>
            </a:custGeom>
            <a:grpFill/>
            <a:ln w="19050" cmpd="sng">
              <a:solidFill>
                <a:schemeClr val="accent2"/>
              </a:solidFill>
            </a:ln>
          </p:spPr>
          <p:txBody>
            <a:bodyPr/>
            <a:lstStyle/>
            <a:p>
              <a:endParaRPr lang="en-US" dirty="0"/>
            </a:p>
          </p:txBody>
        </p:sp>
        <p:sp>
          <p:nvSpPr>
            <p:cNvPr id="150" name="Harvey 99/100 [99]" hidden="1"/>
            <p:cNvSpPr>
              <a:spLocks noChangeAspect="1"/>
            </p:cNvSpPr>
            <p:nvPr>
              <p:custDataLst>
                <p:tags r:id="rId136"/>
              </p:custDataLst>
            </p:nvPr>
          </p:nvSpPr>
          <p:spPr>
            <a:xfrm>
              <a:off x="4334905" y="3282696"/>
              <a:ext cx="292608" cy="292608"/>
            </a:xfrm>
            <a:custGeom>
              <a:avLst/>
              <a:gdLst/>
              <a:ahLst/>
              <a:cxnLst/>
              <a:rect l="l" t="t" r="r" b="b"/>
              <a:pathLst>
                <a:path w="635000" h="635000">
                  <a:moveTo>
                    <a:pt x="317500" y="0"/>
                  </a:moveTo>
                  <a:arcTo wR="317500" hR="317500" stAng="16200000" swAng="21384000"/>
                  <a:lnTo>
                    <a:pt x="317500" y="317500"/>
                  </a:lnTo>
                  <a:close/>
                </a:path>
                <a:path w="635000" h="635000" fill="none">
                  <a:moveTo>
                    <a:pt x="297564" y="626"/>
                  </a:moveTo>
                  <a:arcTo wR="317500" hR="317500" stAng="15983999" swAng="216000"/>
                </a:path>
              </a:pathLst>
            </a:custGeom>
            <a:grpFill/>
            <a:ln w="19050" cmpd="sng">
              <a:solidFill>
                <a:schemeClr val="accent2"/>
              </a:solidFill>
            </a:ln>
          </p:spPr>
          <p:txBody>
            <a:bodyPr/>
            <a:lstStyle/>
            <a:p>
              <a:endParaRPr lang="en-US" dirty="0"/>
            </a:p>
          </p:txBody>
        </p:sp>
        <p:sp>
          <p:nvSpPr>
            <p:cNvPr id="153" name="Harvey 100/100 [100]" hidden="1"/>
            <p:cNvSpPr>
              <a:spLocks noChangeAspect="1"/>
            </p:cNvSpPr>
            <p:nvPr>
              <p:custDataLst>
                <p:tags r:id="rId137"/>
              </p:custDataLst>
            </p:nvPr>
          </p:nvSpPr>
          <p:spPr>
            <a:xfrm>
              <a:off x="4334905" y="3282696"/>
              <a:ext cx="292608" cy="292608"/>
            </a:xfrm>
            <a:custGeom>
              <a:avLst/>
              <a:gdLst/>
              <a:ahLst/>
              <a:cxnLst/>
              <a:rect l="l" t="t" r="r" b="b"/>
              <a:pathLst>
                <a:path w="635000" h="635000">
                  <a:moveTo>
                    <a:pt x="317500" y="0"/>
                  </a:moveTo>
                  <a:arcTo wR="317500" hR="317500" stAng="16200000" swAng="21600000"/>
                  <a:close/>
                </a:path>
              </a:pathLst>
            </a:custGeom>
            <a:grpFill/>
            <a:ln w="19050" cmpd="sng">
              <a:solidFill>
                <a:schemeClr val="accent2"/>
              </a:solidFill>
            </a:ln>
          </p:spPr>
          <p:txBody>
            <a:bodyPr/>
            <a:lstStyle/>
            <a:p>
              <a:endParaRPr lang="en-US" dirty="0"/>
            </a:p>
          </p:txBody>
        </p:sp>
      </p:grpSp>
      <p:sp>
        <p:nvSpPr>
          <p:cNvPr id="156" name="text" descr="{&quot;templafy&quot;:{&quot;id&quot;:&quot;a6cebcce-9b2a-4fba-95b4-bdef9fe69a4b&quot;}}" hidden="1" title="text"/>
          <p:cNvSpPr txBox="1"/>
          <p:nvPr userDrawn="1"/>
        </p:nvSpPr>
        <p:spPr>
          <a:xfrm>
            <a:off x="3193083" y="7296778"/>
            <a:ext cx="7056784" cy="96970"/>
          </a:xfrm>
          <a:prstGeom prst="rect">
            <a:avLst/>
          </a:prstGeom>
          <a:noFill/>
          <a:ln>
            <a:noFill/>
          </a:ln>
        </p:spPr>
        <p:txBody>
          <a:bodyPr vert="horz" lIns="0" tIns="0" rIns="0" bIns="0" rtlCol="0" anchor="ctr">
            <a:noAutofit/>
          </a:bodyPr>
          <a:lstStyle>
            <a:defPPr>
              <a:defRPr lang="en-US"/>
            </a:defPPr>
            <a:lvl1pPr algn="r">
              <a:defRPr sz="1200">
                <a:solidFill>
                  <a:schemeClr val="tx1">
                    <a:tint val="75000"/>
                  </a:schemeClr>
                </a:solidFill>
              </a:defRPr>
            </a:lvl1pPr>
            <a:lvl8pPr marL="0" lvl="7" algn="r" defTabSz="1007745">
              <a:lnSpc>
                <a:spcPct val="90000"/>
              </a:lnSpc>
              <a:spcBef>
                <a:spcPts val="550"/>
              </a:spcBef>
              <a:defRPr sz="700" baseline="0"/>
            </a:lvl8pPr>
          </a:lstStyle>
          <a:p>
            <a:pPr lvl="7" algn="ctr">
              <a:buFontTx/>
              <a:buNone/>
            </a:pPr>
            <a:r>
              <a:rPr lang="en-US" sz="800" i="0" dirty="0">
                <a:solidFill>
                  <a:schemeClr val="tx2"/>
                </a:solidFill>
                <a:latin typeface="+mj-lt"/>
              </a:rPr>
              <a:t>Internal  </a:t>
            </a:r>
            <a:endParaRPr lang="en-US" sz="800" i="0" dirty="0">
              <a:solidFill>
                <a:schemeClr val="tx2"/>
              </a:solidFill>
              <a:latin typeface="+mj-lt"/>
            </a:endParaRPr>
          </a:p>
        </p:txBody>
      </p:sp>
      <p:sp>
        <p:nvSpPr>
          <p:cNvPr id="154" name="TextBox" hidden="1"/>
          <p:cNvSpPr txBox="1"/>
          <p:nvPr userDrawn="1"/>
        </p:nvSpPr>
        <p:spPr>
          <a:xfrm>
            <a:off x="10105852" y="1369263"/>
            <a:ext cx="2904548" cy="5760000"/>
          </a:xfrm>
          <a:prstGeom prst="rect">
            <a:avLst/>
          </a:prstGeom>
        </p:spPr>
        <p:txBody>
          <a:bodyPr vert="horz" lIns="0" tIns="0" rIns="0" bIns="0" rtlCol="0">
            <a:noAutofit/>
          </a:bodyPr>
          <a:lstStyle>
            <a:lvl1pPr marL="0" indent="0" algn="l" defTabSz="1267460" rtl="0" eaLnBrk="1" latinLnBrk="0" hangingPunct="1">
              <a:lnSpc>
                <a:spcPct val="110000"/>
              </a:lnSpc>
              <a:spcBef>
                <a:spcPts val="1800"/>
              </a:spcBef>
              <a:spcAft>
                <a:spcPts val="600"/>
              </a:spcAft>
              <a:buFont typeface="Source Sans Pro" panose="020B0604020202020204" pitchFamily="34" charset="0"/>
              <a:buNone/>
              <a:defRPr sz="2000" b="1" i="0" kern="1200">
                <a:solidFill>
                  <a:schemeClr val="accent2"/>
                </a:solidFill>
                <a:latin typeface="+mn-lt"/>
                <a:ea typeface="+mn-ea"/>
                <a:cs typeface="+mn-cs"/>
              </a:defRPr>
            </a:lvl1pPr>
            <a:lvl2pPr marL="0" indent="0" algn="l" defTabSz="1267460" rtl="0" eaLnBrk="1" latinLnBrk="0" hangingPunct="1">
              <a:lnSpc>
                <a:spcPct val="110000"/>
              </a:lnSpc>
              <a:spcBef>
                <a:spcPts val="0"/>
              </a:spcBef>
              <a:spcAft>
                <a:spcPts val="600"/>
              </a:spcAft>
              <a:buFont typeface="Source Sans Pro" panose="020B0604020202020204" pitchFamily="34" charset="0"/>
              <a:buNone/>
              <a:defRPr sz="2000" kern="1200">
                <a:solidFill>
                  <a:schemeClr val="tx2"/>
                </a:solidFill>
                <a:latin typeface="+mn-lt"/>
                <a:ea typeface="+mn-ea"/>
                <a:cs typeface="+mn-cs"/>
              </a:defRPr>
            </a:lvl2pPr>
            <a:lvl3pPr marL="215900" indent="-215900" algn="l" defTabSz="1267460" rtl="0" eaLnBrk="1" latinLnBrk="0" hangingPunct="1">
              <a:lnSpc>
                <a:spcPct val="110000"/>
              </a:lnSpc>
              <a:spcBef>
                <a:spcPts val="0"/>
              </a:spcBef>
              <a:spcAft>
                <a:spcPts val="600"/>
              </a:spcAft>
              <a:buClr>
                <a:schemeClr val="tx2"/>
              </a:buClr>
              <a:buSzPct val="80000"/>
              <a:buFont typeface="Wingdings 2" panose="05020102010507070707" pitchFamily="18" charset="2"/>
              <a:buChar char=""/>
              <a:defRPr lang="en-US" sz="2000" i="0" kern="1200" dirty="0">
                <a:solidFill>
                  <a:schemeClr val="tx2"/>
                </a:solidFill>
                <a:latin typeface="+mn-lt"/>
                <a:ea typeface="+mn-ea"/>
                <a:cs typeface="+mn-cs"/>
              </a:defRPr>
            </a:lvl3pPr>
            <a:lvl4pPr marL="431800" indent="-215900" algn="l" defTabSz="1267460" rtl="0" eaLnBrk="1" latinLnBrk="0" hangingPunct="1">
              <a:lnSpc>
                <a:spcPct val="110000"/>
              </a:lnSpc>
              <a:spcBef>
                <a:spcPts val="0"/>
              </a:spcBef>
              <a:spcAft>
                <a:spcPts val="600"/>
              </a:spcAft>
              <a:buClr>
                <a:schemeClr val="tx2"/>
              </a:buClr>
              <a:buSzPct val="80000"/>
              <a:buFont typeface="Source Sans Pro" panose="020B0604020202020204" pitchFamily="34" charset="0"/>
              <a:buChar char="—"/>
              <a:defRPr lang="en-US" sz="1800" kern="1200" dirty="0">
                <a:solidFill>
                  <a:schemeClr val="tx2"/>
                </a:solidFill>
                <a:latin typeface="+mn-lt"/>
                <a:ea typeface="+mn-ea"/>
                <a:cs typeface="+mn-cs"/>
              </a:defRPr>
            </a:lvl4pPr>
            <a:lvl5pPr marL="647700" indent="-215900" algn="l" defTabSz="1267460" rtl="0" eaLnBrk="1" latinLnBrk="0" hangingPunct="1">
              <a:lnSpc>
                <a:spcPct val="110000"/>
              </a:lnSpc>
              <a:spcBef>
                <a:spcPts val="0"/>
              </a:spcBef>
              <a:spcAft>
                <a:spcPts val="600"/>
              </a:spcAft>
              <a:buClr>
                <a:schemeClr val="tx2"/>
              </a:buClr>
              <a:buSzPct val="80000"/>
              <a:buFont typeface="Source Sans Pro" panose="020B0604020202020204" pitchFamily="34" charset="0"/>
              <a:buChar char="—"/>
              <a:defRPr lang="en-US" sz="1600" kern="1200" baseline="0" dirty="0">
                <a:solidFill>
                  <a:schemeClr val="tx2"/>
                </a:solidFill>
                <a:latin typeface="+mn-lt"/>
                <a:ea typeface="+mn-ea"/>
                <a:cs typeface="+mn-cs"/>
              </a:defRPr>
            </a:lvl5pPr>
            <a:lvl6pPr marL="0" indent="0" algn="l" defTabSz="1267460" rtl="0" eaLnBrk="1" latinLnBrk="0" hangingPunct="1">
              <a:lnSpc>
                <a:spcPct val="100000"/>
              </a:lnSpc>
              <a:spcBef>
                <a:spcPts val="600"/>
              </a:spcBef>
              <a:spcAft>
                <a:spcPts val="300"/>
              </a:spcAft>
              <a:buClr>
                <a:schemeClr val="tx1"/>
              </a:buClr>
              <a:buSzPct val="70000"/>
              <a:buFont typeface="Wingdings" panose="05000000000000000000" pitchFamily="2" charset="2"/>
              <a:buNone/>
              <a:defRPr lang="en-US" sz="2000" b="1" i="0" kern="1200" dirty="0">
                <a:solidFill>
                  <a:schemeClr val="tx2"/>
                </a:solidFill>
                <a:latin typeface="+mn-lt"/>
                <a:ea typeface="+mn-ea"/>
                <a:cs typeface="Segoe UI Semibold" panose="020B0702040204020203" pitchFamily="34" charset="0"/>
              </a:defRPr>
            </a:lvl6pPr>
            <a:lvl7pPr marL="0" indent="0" algn="l" defTabSz="1267460" rtl="0" eaLnBrk="1" latinLnBrk="0" hangingPunct="1">
              <a:lnSpc>
                <a:spcPct val="110000"/>
              </a:lnSpc>
              <a:spcBef>
                <a:spcPts val="600"/>
              </a:spcBef>
              <a:spcAft>
                <a:spcPts val="300"/>
              </a:spcAft>
              <a:buClr>
                <a:schemeClr val="tx1"/>
              </a:buClr>
              <a:buSzPct val="70000"/>
              <a:buFont typeface="Wingdings" panose="05000000000000000000" pitchFamily="2" charset="2"/>
              <a:buNone/>
              <a:defRPr lang="en-US" sz="2000" b="0" i="1" kern="1200" baseline="0" dirty="0">
                <a:solidFill>
                  <a:schemeClr val="accent3"/>
                </a:solidFill>
                <a:latin typeface="+mj-lt"/>
                <a:ea typeface="+mn-ea"/>
                <a:cs typeface="+mn-cs"/>
              </a:defRPr>
            </a:lvl7pPr>
            <a:lvl8pPr marL="0" indent="0" algn="l" defTabSz="1267460" rtl="0" eaLnBrk="1" latinLnBrk="0" hangingPunct="1">
              <a:lnSpc>
                <a:spcPct val="110000"/>
              </a:lnSpc>
              <a:spcBef>
                <a:spcPts val="300"/>
              </a:spcBef>
              <a:buFont typeface="Source Sans Pro" panose="020B0604020202020204" pitchFamily="34" charset="0"/>
              <a:buNone/>
              <a:defRPr sz="1200" b="1" kern="1200" baseline="0">
                <a:solidFill>
                  <a:schemeClr val="tx2"/>
                </a:solidFill>
                <a:latin typeface="+mn-lt"/>
                <a:ea typeface="+mn-ea"/>
                <a:cs typeface="+mn-cs"/>
              </a:defRPr>
            </a:lvl8pPr>
            <a:lvl9pPr marL="215900" indent="-215900" algn="l" defTabSz="1267460" rtl="0" eaLnBrk="1" latinLnBrk="0" hangingPunct="1">
              <a:lnSpc>
                <a:spcPct val="110000"/>
              </a:lnSpc>
              <a:spcBef>
                <a:spcPts val="0"/>
              </a:spcBef>
              <a:spcAft>
                <a:spcPts val="0"/>
              </a:spcAft>
              <a:buClr>
                <a:schemeClr val="tx2"/>
              </a:buClr>
              <a:buFont typeface="+mj-lt"/>
              <a:buAutoNum type="alphaLcParenR"/>
              <a:defRPr sz="1200" i="0" kern="1200">
                <a:solidFill>
                  <a:schemeClr val="tx2"/>
                </a:solidFill>
                <a:latin typeface="+mn-lt"/>
                <a:ea typeface="+mn-ea"/>
                <a:cs typeface="+mn-cs"/>
              </a:defRPr>
            </a:lvl9pPr>
          </a:lstStyle>
          <a:p>
            <a:r>
              <a:rPr lang="en-US" dirty="0"/>
              <a:t>Click to add text</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a:p>
            <a:pPr lvl="5"/>
            <a:r>
              <a:rPr lang="en-US" dirty="0"/>
              <a:t>Sixth level</a:t>
            </a:r>
            <a:endParaRPr lang="en-US" dirty="0"/>
          </a:p>
          <a:p>
            <a:pPr lvl="6"/>
            <a:r>
              <a:rPr lang="en-US" dirty="0"/>
              <a:t>Seventh level</a:t>
            </a:r>
            <a:endParaRPr lang="en-US" dirty="0"/>
          </a:p>
          <a:p>
            <a:pPr lvl="7"/>
            <a:r>
              <a:rPr lang="en-US" dirty="0"/>
              <a:t>Eighth level</a:t>
            </a:r>
            <a:endParaRPr lang="en-US" dirty="0"/>
          </a:p>
          <a:p>
            <a:pPr lvl="8"/>
            <a:r>
              <a:rPr lang="en-US" dirty="0"/>
              <a:t>Ninth level</a:t>
            </a:r>
            <a:endParaRPr lang="en-US" dirty="0"/>
          </a:p>
        </p:txBody>
      </p:sp>
      <p:sp>
        <p:nvSpPr>
          <p:cNvPr id="161" name="Title Placeholder 1"/>
          <p:cNvSpPr>
            <a:spLocks noGrp="1"/>
          </p:cNvSpPr>
          <p:nvPr>
            <p:ph type="title"/>
          </p:nvPr>
        </p:nvSpPr>
        <p:spPr>
          <a:xfrm>
            <a:off x="432275" y="403225"/>
            <a:ext cx="10628835" cy="384914"/>
          </a:xfrm>
          <a:prstGeom prst="rect">
            <a:avLst/>
          </a:prstGeom>
        </p:spPr>
        <p:txBody>
          <a:bodyPr vert="horz" lIns="91440" tIns="45720" rIns="91440" bIns="45720" rtlCol="0" anchor="ctr">
            <a:normAutofit/>
          </a:bodyPr>
          <a:lstStyle/>
          <a:p>
            <a:r>
              <a:rPr lang="en-US" dirty="0"/>
              <a:t>Click to add title style</a:t>
            </a:r>
            <a:endParaRPr lang="en-IN" dirty="0"/>
          </a:p>
        </p:txBody>
      </p:sp>
      <p:pic>
        <p:nvPicPr>
          <p:cNvPr id="164" name="Graphic 163"/>
          <p:cNvPicPr>
            <a:picLocks noChangeAspect="1"/>
          </p:cNvPicPr>
          <p:nvPr userDrawn="1"/>
        </p:nvPicPr>
        <p:blipFill>
          <a:blip r:embed="rId138">
            <a:extLst>
              <a:ext uri="{96DAC541-7B7A-43D3-8B79-37D633B846F1}">
                <asvg:svgBlip xmlns:asvg="http://schemas.microsoft.com/office/drawing/2016/SVG/main" r:embed="rId139"/>
              </a:ext>
            </a:extLst>
          </a:blip>
          <a:stretch>
            <a:fillRect/>
          </a:stretch>
        </p:blipFill>
        <p:spPr>
          <a:xfrm>
            <a:off x="11174377" y="416664"/>
            <a:ext cx="1895475" cy="371475"/>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sldNum="0" hdr="0" ftr="0" dt="0"/>
  <p:txStyles>
    <p:titleStyle>
      <a:lvl1pPr algn="l" defTabSz="1267460" rtl="0" eaLnBrk="1" latinLnBrk="0" hangingPunct="1">
        <a:lnSpc>
          <a:spcPct val="100000"/>
        </a:lnSpc>
        <a:spcBef>
          <a:spcPct val="0"/>
        </a:spcBef>
        <a:buNone/>
        <a:defRPr sz="2400" b="1" kern="1200">
          <a:solidFill>
            <a:schemeClr val="tx2"/>
          </a:solidFill>
          <a:latin typeface="+mj-lt"/>
          <a:ea typeface="+mj-ea"/>
          <a:cs typeface="+mj-cs"/>
        </a:defRPr>
      </a:lvl1pPr>
    </p:titleStyle>
    <p:bodyStyle>
      <a:lvl1pPr marL="0" indent="0" algn="l" defTabSz="1267460" rtl="0" eaLnBrk="1" latinLnBrk="0" hangingPunct="1">
        <a:lnSpc>
          <a:spcPct val="110000"/>
        </a:lnSpc>
        <a:spcBef>
          <a:spcPts val="1800"/>
        </a:spcBef>
        <a:spcAft>
          <a:spcPts val="600"/>
        </a:spcAft>
        <a:buFont typeface="Source Sans Pro" panose="020B0604020202020204" pitchFamily="34" charset="0"/>
        <a:buNone/>
        <a:defRPr sz="2000" b="1" i="0" kern="1200">
          <a:solidFill>
            <a:schemeClr val="accent2"/>
          </a:solidFill>
          <a:latin typeface="+mn-lt"/>
          <a:ea typeface="+mn-ea"/>
          <a:cs typeface="+mn-cs"/>
        </a:defRPr>
      </a:lvl1pPr>
      <a:lvl2pPr marL="0" indent="0" algn="l" defTabSz="1267460" rtl="0" eaLnBrk="1" latinLnBrk="0" hangingPunct="1">
        <a:lnSpc>
          <a:spcPct val="110000"/>
        </a:lnSpc>
        <a:spcBef>
          <a:spcPts val="0"/>
        </a:spcBef>
        <a:spcAft>
          <a:spcPts val="600"/>
        </a:spcAft>
        <a:buFont typeface="Source Sans Pro" panose="020B0604020202020204" pitchFamily="34" charset="0"/>
        <a:buNone/>
        <a:defRPr sz="2000" kern="1200">
          <a:solidFill>
            <a:schemeClr val="tx2"/>
          </a:solidFill>
          <a:latin typeface="+mn-lt"/>
          <a:ea typeface="+mn-ea"/>
          <a:cs typeface="+mn-cs"/>
        </a:defRPr>
      </a:lvl2pPr>
      <a:lvl3pPr marL="215900" indent="-215900" algn="l" defTabSz="1267460" rtl="0" eaLnBrk="1" latinLnBrk="0" hangingPunct="1">
        <a:lnSpc>
          <a:spcPct val="110000"/>
        </a:lnSpc>
        <a:spcBef>
          <a:spcPts val="0"/>
        </a:spcBef>
        <a:spcAft>
          <a:spcPts val="600"/>
        </a:spcAft>
        <a:buClr>
          <a:schemeClr val="tx2"/>
        </a:buClr>
        <a:buSzPct val="80000"/>
        <a:buFont typeface="Wingdings 2" panose="05020102010507070707" pitchFamily="18" charset="2"/>
        <a:buChar char=""/>
        <a:defRPr lang="en-US" sz="2000" i="0" kern="1200" dirty="0">
          <a:solidFill>
            <a:schemeClr val="tx2"/>
          </a:solidFill>
          <a:latin typeface="+mn-lt"/>
          <a:ea typeface="+mn-ea"/>
          <a:cs typeface="+mn-cs"/>
        </a:defRPr>
      </a:lvl3pPr>
      <a:lvl4pPr marL="431800" indent="-215900" algn="l" defTabSz="1267460" rtl="0" eaLnBrk="1" latinLnBrk="0" hangingPunct="1">
        <a:lnSpc>
          <a:spcPct val="110000"/>
        </a:lnSpc>
        <a:spcBef>
          <a:spcPts val="0"/>
        </a:spcBef>
        <a:spcAft>
          <a:spcPts val="600"/>
        </a:spcAft>
        <a:buClr>
          <a:schemeClr val="tx2"/>
        </a:buClr>
        <a:buSzPct val="80000"/>
        <a:buFont typeface="Source Sans Pro" panose="020B0604020202020204" pitchFamily="34" charset="0"/>
        <a:buChar char="—"/>
        <a:defRPr lang="en-US" sz="1800" kern="1200" dirty="0">
          <a:solidFill>
            <a:schemeClr val="tx2"/>
          </a:solidFill>
          <a:latin typeface="+mn-lt"/>
          <a:ea typeface="+mn-ea"/>
          <a:cs typeface="+mn-cs"/>
        </a:defRPr>
      </a:lvl4pPr>
      <a:lvl5pPr marL="647700" indent="-215900" algn="l" defTabSz="1267460" rtl="0" eaLnBrk="1" latinLnBrk="0" hangingPunct="1">
        <a:lnSpc>
          <a:spcPct val="110000"/>
        </a:lnSpc>
        <a:spcBef>
          <a:spcPts val="0"/>
        </a:spcBef>
        <a:spcAft>
          <a:spcPts val="600"/>
        </a:spcAft>
        <a:buClr>
          <a:schemeClr val="tx2"/>
        </a:buClr>
        <a:buSzPct val="80000"/>
        <a:buFont typeface="Source Sans Pro" panose="020B0604020202020204" pitchFamily="34" charset="0"/>
        <a:buChar char="—"/>
        <a:defRPr lang="en-US" sz="1600" kern="1200" baseline="0" dirty="0">
          <a:solidFill>
            <a:schemeClr val="tx2"/>
          </a:solidFill>
          <a:latin typeface="+mn-lt"/>
          <a:ea typeface="+mn-ea"/>
          <a:cs typeface="+mn-cs"/>
        </a:defRPr>
      </a:lvl5pPr>
      <a:lvl6pPr marL="0" indent="0" algn="l" defTabSz="1267460" rtl="0" eaLnBrk="1" latinLnBrk="0" hangingPunct="1">
        <a:lnSpc>
          <a:spcPct val="100000"/>
        </a:lnSpc>
        <a:spcBef>
          <a:spcPts val="600"/>
        </a:spcBef>
        <a:spcAft>
          <a:spcPts val="300"/>
        </a:spcAft>
        <a:buClr>
          <a:schemeClr val="tx1"/>
        </a:buClr>
        <a:buSzPct val="70000"/>
        <a:buFont typeface="Wingdings" panose="05000000000000000000" pitchFamily="2" charset="2"/>
        <a:buNone/>
        <a:defRPr lang="en-US" sz="2000" b="1" i="0" kern="1200" dirty="0">
          <a:solidFill>
            <a:schemeClr val="tx2"/>
          </a:solidFill>
          <a:latin typeface="+mn-lt"/>
          <a:ea typeface="+mn-ea"/>
          <a:cs typeface="Segoe UI Semibold" panose="020B0702040204020203" pitchFamily="34" charset="0"/>
        </a:defRPr>
      </a:lvl6pPr>
      <a:lvl7pPr marL="0" indent="0" algn="l" defTabSz="1267460" rtl="0" eaLnBrk="1" latinLnBrk="0" hangingPunct="1">
        <a:lnSpc>
          <a:spcPct val="110000"/>
        </a:lnSpc>
        <a:spcBef>
          <a:spcPts val="600"/>
        </a:spcBef>
        <a:spcAft>
          <a:spcPts val="300"/>
        </a:spcAft>
        <a:buClr>
          <a:schemeClr val="tx1"/>
        </a:buClr>
        <a:buSzPct val="70000"/>
        <a:buFont typeface="Wingdings" panose="05000000000000000000" pitchFamily="2" charset="2"/>
        <a:buNone/>
        <a:defRPr lang="en-US" sz="2000" b="0" i="1" kern="1200" baseline="0" dirty="0">
          <a:solidFill>
            <a:schemeClr val="accent3"/>
          </a:solidFill>
          <a:latin typeface="+mj-lt"/>
          <a:ea typeface="+mn-ea"/>
          <a:cs typeface="+mn-cs"/>
        </a:defRPr>
      </a:lvl7pPr>
      <a:lvl8pPr marL="0" indent="0" algn="l" defTabSz="1267460" rtl="0" eaLnBrk="1" latinLnBrk="0" hangingPunct="1">
        <a:lnSpc>
          <a:spcPct val="110000"/>
        </a:lnSpc>
        <a:spcBef>
          <a:spcPts val="300"/>
        </a:spcBef>
        <a:buFont typeface="Source Sans Pro" panose="020B0604020202020204" pitchFamily="34" charset="0"/>
        <a:buNone/>
        <a:defRPr sz="1200" b="1" kern="1200" baseline="0">
          <a:solidFill>
            <a:schemeClr val="tx2"/>
          </a:solidFill>
          <a:latin typeface="+mn-lt"/>
          <a:ea typeface="+mn-ea"/>
          <a:cs typeface="+mn-cs"/>
        </a:defRPr>
      </a:lvl8pPr>
      <a:lvl9pPr marL="215900" indent="-215900" algn="l" defTabSz="1267460" rtl="0" eaLnBrk="1" latinLnBrk="0" hangingPunct="1">
        <a:lnSpc>
          <a:spcPct val="110000"/>
        </a:lnSpc>
        <a:spcBef>
          <a:spcPts val="0"/>
        </a:spcBef>
        <a:spcAft>
          <a:spcPts val="0"/>
        </a:spcAft>
        <a:buClr>
          <a:schemeClr val="tx2"/>
        </a:buClr>
        <a:buFont typeface="+mj-lt"/>
        <a:buAutoNum type="alphaLcParenR"/>
        <a:defRPr sz="1200" i="0" kern="1200">
          <a:solidFill>
            <a:schemeClr val="tx2"/>
          </a:solidFill>
          <a:latin typeface="+mn-lt"/>
          <a:ea typeface="+mn-ea"/>
          <a:cs typeface="+mn-cs"/>
        </a:defRPr>
      </a:lvl9pPr>
    </p:bodyStyle>
    <p:otherStyle>
      <a:defPPr>
        <a:defRPr lang="en-US"/>
      </a:defPPr>
      <a:lvl1pPr marL="0" indent="0" algn="l" defTabSz="1593215" rtl="0" eaLnBrk="1" latinLnBrk="0" hangingPunct="1">
        <a:lnSpc>
          <a:spcPct val="110000"/>
        </a:lnSpc>
        <a:spcBef>
          <a:spcPts val="1760"/>
        </a:spcBef>
        <a:spcAft>
          <a:spcPts val="755"/>
        </a:spcAft>
        <a:buFont typeface="Source Sans Pro" panose="020B0604020202020204" pitchFamily="34" charset="0"/>
        <a:buNone/>
        <a:defRPr sz="2010" i="0" kern="1200">
          <a:solidFill>
            <a:schemeClr val="accent2"/>
          </a:solidFill>
          <a:latin typeface="Source Sans Pro" panose="020B0603030403020204"/>
          <a:ea typeface="+mn-ea"/>
          <a:cs typeface="+mn-cs"/>
        </a:defRPr>
      </a:lvl1pPr>
      <a:lvl2pPr marL="0" indent="0" algn="l" defTabSz="1593215" rtl="0" eaLnBrk="1" latinLnBrk="0" hangingPunct="1">
        <a:lnSpc>
          <a:spcPct val="110000"/>
        </a:lnSpc>
        <a:spcBef>
          <a:spcPts val="0"/>
        </a:spcBef>
        <a:spcAft>
          <a:spcPts val="755"/>
        </a:spcAft>
        <a:buFont typeface="Source Sans Pro" panose="020B0604020202020204" pitchFamily="34" charset="0"/>
        <a:buNone/>
        <a:defRPr sz="2010" kern="1200">
          <a:solidFill>
            <a:schemeClr val="tx1"/>
          </a:solidFill>
          <a:latin typeface="Source Sans Pro" panose="020B0604020202020204" pitchFamily="34" charset="0"/>
          <a:ea typeface="+mn-ea"/>
          <a:cs typeface="+mn-cs"/>
        </a:defRPr>
      </a:lvl2pPr>
      <a:lvl3pPr marL="271780" indent="-271780" algn="l" defTabSz="1593215" rtl="0" eaLnBrk="1" latinLnBrk="0" hangingPunct="1">
        <a:lnSpc>
          <a:spcPct val="110000"/>
        </a:lnSpc>
        <a:spcBef>
          <a:spcPts val="0"/>
        </a:spcBef>
        <a:spcAft>
          <a:spcPts val="755"/>
        </a:spcAft>
        <a:buClr>
          <a:schemeClr val="tx1"/>
        </a:buClr>
        <a:buSzPct val="75000"/>
        <a:buFont typeface="Wingdings" panose="05000000000000000000" charset="0"/>
        <a:buChar char="•"/>
        <a:defRPr lang="en-US" sz="2010" i="0" kern="1200" dirty="0">
          <a:solidFill>
            <a:schemeClr val="tx1"/>
          </a:solidFill>
          <a:latin typeface="Source Sans Pro" panose="020B0604020202020204" pitchFamily="34" charset="0"/>
          <a:ea typeface="+mn-ea"/>
          <a:cs typeface="+mn-cs"/>
        </a:defRPr>
      </a:lvl3pPr>
      <a:lvl4pPr marL="542925" indent="-271780" algn="l" defTabSz="1593215" rtl="0" eaLnBrk="1" latinLnBrk="0" hangingPunct="1">
        <a:lnSpc>
          <a:spcPct val="110000"/>
        </a:lnSpc>
        <a:spcBef>
          <a:spcPts val="0"/>
        </a:spcBef>
        <a:spcAft>
          <a:spcPts val="755"/>
        </a:spcAft>
        <a:buClr>
          <a:schemeClr val="tx1"/>
        </a:buClr>
        <a:buSzPct val="60000"/>
        <a:buFont typeface="Wingdings" panose="05000000000000000000" pitchFamily="2" charset="2"/>
        <a:buChar char="l"/>
        <a:defRPr lang="en-US" sz="1510" kern="1200" dirty="0">
          <a:solidFill>
            <a:schemeClr val="tx1"/>
          </a:solidFill>
          <a:latin typeface="Source Sans Pro" panose="020B0604020202020204" pitchFamily="34" charset="0"/>
          <a:ea typeface="+mn-ea"/>
          <a:cs typeface="+mn-cs"/>
        </a:defRPr>
      </a:lvl4pPr>
      <a:lvl5pPr marL="814705" indent="-271780" algn="l" defTabSz="1593215" rtl="0" eaLnBrk="1" latinLnBrk="0" hangingPunct="1">
        <a:lnSpc>
          <a:spcPct val="110000"/>
        </a:lnSpc>
        <a:spcBef>
          <a:spcPts val="0"/>
        </a:spcBef>
        <a:spcAft>
          <a:spcPts val="755"/>
        </a:spcAft>
        <a:buClr>
          <a:schemeClr val="tx1"/>
        </a:buClr>
        <a:buSzPct val="60000"/>
        <a:buFont typeface="Wingdings" panose="05000000000000000000" pitchFamily="2" charset="2"/>
        <a:buChar char="l"/>
        <a:defRPr lang="en-US" sz="1385" kern="1200" baseline="0" dirty="0">
          <a:solidFill>
            <a:schemeClr val="tx1"/>
          </a:solidFill>
          <a:latin typeface="Source Sans Pro" panose="020B0604020202020204" pitchFamily="34" charset="0"/>
          <a:ea typeface="+mn-ea"/>
          <a:cs typeface="+mn-cs"/>
        </a:defRPr>
      </a:lvl5pPr>
      <a:lvl6pPr marL="0" indent="0" algn="l" defTabSz="1593215" rtl="0" eaLnBrk="1" latinLnBrk="0" hangingPunct="1">
        <a:lnSpc>
          <a:spcPct val="100000"/>
        </a:lnSpc>
        <a:spcBef>
          <a:spcPts val="1255"/>
        </a:spcBef>
        <a:spcAft>
          <a:spcPts val="250"/>
        </a:spcAft>
        <a:buClr>
          <a:schemeClr val="tx1"/>
        </a:buClr>
        <a:buSzPct val="70000"/>
        <a:buFont typeface="Wingdings" panose="05000000000000000000" pitchFamily="2" charset="2"/>
        <a:buNone/>
        <a:defRPr lang="en-US" sz="2010" i="0" kern="1200" dirty="0">
          <a:solidFill>
            <a:schemeClr val="tx1"/>
          </a:solidFill>
          <a:latin typeface="Source Sans Pro" panose="020B0603030403020204"/>
          <a:ea typeface="+mn-ea"/>
          <a:cs typeface="+mn-cs"/>
        </a:defRPr>
      </a:lvl6pPr>
      <a:lvl7pPr marL="0" indent="0" algn="l" defTabSz="1593215" rtl="0" eaLnBrk="1" latinLnBrk="0" hangingPunct="1">
        <a:lnSpc>
          <a:spcPct val="110000"/>
        </a:lnSpc>
        <a:spcBef>
          <a:spcPts val="755"/>
        </a:spcBef>
        <a:spcAft>
          <a:spcPts val="250"/>
        </a:spcAft>
        <a:buClr>
          <a:schemeClr val="tx1"/>
        </a:buClr>
        <a:buSzPct val="70000"/>
        <a:buFont typeface="Wingdings" panose="05000000000000000000" pitchFamily="2" charset="2"/>
        <a:buNone/>
        <a:defRPr lang="en-US" sz="2010" b="0" i="1" kern="1200" baseline="0" dirty="0">
          <a:solidFill>
            <a:schemeClr val="accent3"/>
          </a:solidFill>
          <a:latin typeface="Georgia" panose="02040502050405020303" pitchFamily="18" charset="0"/>
          <a:ea typeface="+mn-ea"/>
          <a:cs typeface="+mn-cs"/>
        </a:defRPr>
      </a:lvl7pPr>
      <a:lvl8pPr marL="0" indent="0" algn="l" defTabSz="1593215" rtl="0" eaLnBrk="1" latinLnBrk="0" hangingPunct="1">
        <a:lnSpc>
          <a:spcPct val="110000"/>
        </a:lnSpc>
        <a:spcBef>
          <a:spcPts val="250"/>
        </a:spcBef>
        <a:buFont typeface="Source Sans Pro" panose="020B0604020202020204" pitchFamily="34" charset="0"/>
        <a:buNone/>
        <a:defRPr sz="1320" kern="1200" baseline="0">
          <a:solidFill>
            <a:schemeClr val="tx1"/>
          </a:solidFill>
          <a:latin typeface="+mj-lt"/>
          <a:ea typeface="+mn-ea"/>
          <a:cs typeface="+mn-cs"/>
        </a:defRPr>
      </a:lvl8pPr>
      <a:lvl9pPr marL="284480" indent="-284480" algn="l" defTabSz="1593215" rtl="0" eaLnBrk="1" latinLnBrk="0" hangingPunct="1">
        <a:lnSpc>
          <a:spcPct val="110000"/>
        </a:lnSpc>
        <a:spcBef>
          <a:spcPts val="0"/>
        </a:spcBef>
        <a:spcAft>
          <a:spcPts val="0"/>
        </a:spcAft>
        <a:buFont typeface="+mj-lt"/>
        <a:buAutoNum type="alphaLcParenR"/>
        <a:defRPr sz="1320" i="0" kern="1200">
          <a:solidFill>
            <a:schemeClr val="tx1"/>
          </a:solidFill>
          <a:latin typeface="Source Sans Pro" panose="020B0604020202020204" pitchFamily="34" charset="0"/>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12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1.xml"/><Relationship Id="rId1" Type="http://schemas.openxmlformats.org/officeDocument/2006/relationships/tags" Target="../tags/tag12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5" Type="http://schemas.openxmlformats.org/officeDocument/2006/relationships/slideLayout" Target="../slideLayouts/slideLayout4.xml"/><Relationship Id="rId4" Type="http://schemas.openxmlformats.org/officeDocument/2006/relationships/image" Target="../media/image10.jpeg"/><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13.xml"/><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image" Target="../media/image11.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4.png"/></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image" Target="../media/image16.GIF"/><Relationship Id="rId2" Type="http://schemas.openxmlformats.org/officeDocument/2006/relationships/image" Target="../media/image15.GIF"/><Relationship Id="rId1" Type="http://schemas.openxmlformats.org/officeDocument/2006/relationships/hyperlink" Target="https://piyush490.github.io/abhigyataa/" TargetMode="Externa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hyperlink" Target="https://vish1811.github.io/SepsisDetectionWebsite/"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p:txBody>
          <a:bodyPr/>
          <a:lstStyle/>
          <a:p>
            <a:r>
              <a:rPr lang="en-IN" dirty="0"/>
              <a:t>THEME- OPEN INNOVATION </a:t>
            </a:r>
            <a:endParaRPr lang="en-IN" dirty="0"/>
          </a:p>
          <a:p>
            <a:r>
              <a:rPr lang="en-IN" dirty="0"/>
              <a:t>IN HEALTH CARE</a:t>
            </a:r>
            <a:endParaRPr lang="en-IN" dirty="0"/>
          </a:p>
        </p:txBody>
      </p:sp>
      <p:sp>
        <p:nvSpPr>
          <p:cNvPr id="2" name="Text Placeholder 1"/>
          <p:cNvSpPr>
            <a:spLocks noGrp="1"/>
          </p:cNvSpPr>
          <p:nvPr>
            <p:ph type="body" sz="quarter" idx="10"/>
          </p:nvPr>
        </p:nvSpPr>
        <p:spPr/>
        <p:txBody>
          <a:bodyPr/>
          <a:lstStyle/>
          <a:p>
            <a:r>
              <a:rPr lang="en-IN" dirty="0"/>
              <a:t>Hackathon</a:t>
            </a:r>
            <a:endParaRPr lang="en-IN" dirty="0"/>
          </a:p>
        </p:txBody>
      </p:sp>
      <p:sp>
        <p:nvSpPr>
          <p:cNvPr id="4" name="Rectangles 3"/>
          <p:cNvSpPr/>
          <p:nvPr/>
        </p:nvSpPr>
        <p:spPr>
          <a:xfrm>
            <a:off x="9961880" y="3444240"/>
            <a:ext cx="2854960" cy="793750"/>
          </a:xfrm>
          <a:prstGeom prst="rect">
            <a:avLst/>
          </a:prstGeom>
          <a:solidFill>
            <a:srgbClr val="1A1E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solidFill>
                <a:schemeClr val="bg2"/>
              </a:solidFill>
            </a:endParaRPr>
          </a:p>
        </p:txBody>
      </p:sp>
    </p:spTree>
    <p:custDataLst>
      <p:tags r:id="rId1"/>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1"/>
          </p:nvPr>
        </p:nvSpPr>
        <p:spPr/>
        <p:txBody>
          <a:bodyPr/>
          <a:lstStyle/>
          <a:p>
            <a:endParaRPr lang="en-IN"/>
          </a:p>
        </p:txBody>
      </p:sp>
      <p:sp>
        <p:nvSpPr>
          <p:cNvPr id="4" name="Title 3"/>
          <p:cNvSpPr>
            <a:spLocks noGrp="1"/>
          </p:cNvSpPr>
          <p:nvPr>
            <p:ph type="title"/>
          </p:nvPr>
        </p:nvSpPr>
        <p:spPr>
          <a:xfrm>
            <a:off x="600795" y="908567"/>
            <a:ext cx="12578399" cy="379263"/>
          </a:xfrm>
        </p:spPr>
        <p:txBody>
          <a:bodyPr/>
          <a:lstStyle/>
          <a:p>
            <a:r>
              <a:rPr lang="en-US" sz="2800" dirty="0"/>
              <a:t>Future Scope</a:t>
            </a:r>
            <a:endParaRPr lang="en-IN" sz="2800" dirty="0"/>
          </a:p>
        </p:txBody>
      </p:sp>
      <p:sp>
        <p:nvSpPr>
          <p:cNvPr id="9" name="Title 3"/>
          <p:cNvSpPr txBox="1"/>
          <p:nvPr/>
        </p:nvSpPr>
        <p:spPr>
          <a:xfrm>
            <a:off x="446589" y="5632727"/>
            <a:ext cx="12578399" cy="379263"/>
          </a:xfrm>
          <a:prstGeom prst="rect">
            <a:avLst/>
          </a:prstGeom>
        </p:spPr>
        <p:txBody>
          <a:bodyPr vert="horz" lIns="0" tIns="45720" rIns="91440" bIns="45720" rtlCol="0" anchor="ctr">
            <a:noAutofit/>
          </a:bodyPr>
          <a:lstStyle>
            <a:lvl1pPr marL="0" indent="0" algn="l" defTabSz="1267460" rtl="0" eaLnBrk="1" latinLnBrk="0" hangingPunct="1">
              <a:lnSpc>
                <a:spcPct val="100000"/>
              </a:lnSpc>
              <a:spcBef>
                <a:spcPct val="0"/>
              </a:spcBef>
              <a:spcAft>
                <a:spcPts val="0"/>
              </a:spcAft>
              <a:buFontTx/>
              <a:buNone/>
              <a:defRPr lang="en-US" sz="2400" b="1" kern="1200" dirty="0">
                <a:solidFill>
                  <a:schemeClr val="tx2"/>
                </a:solidFill>
                <a:latin typeface="+mj-lt"/>
                <a:ea typeface="+mj-ea"/>
                <a:cs typeface="+mj-cs"/>
              </a:defRPr>
            </a:lvl1pPr>
          </a:lstStyle>
          <a:p>
            <a:pPr lvl="0">
              <a:spcBef>
                <a:spcPts val="0"/>
              </a:spcBef>
              <a:buClr>
                <a:srgbClr val="000000"/>
              </a:buClr>
              <a:buSzPts val="3800"/>
            </a:pPr>
            <a:r>
              <a:rPr lang="en-US" dirty="0">
                <a:solidFill>
                  <a:schemeClr val="lt1"/>
                </a:solidFill>
                <a:latin typeface="Source Sans Pro" panose="020B0604020202020204" pitchFamily="34" charset="0"/>
                <a:ea typeface="Source Sans Pro" panose="020B0604020202020204" pitchFamily="34" charset="0"/>
                <a:cs typeface="Source Sans Pro" panose="020B0603030403020204"/>
                <a:sym typeface="Source Sans Pro" panose="020B0603030403020204"/>
              </a:rPr>
              <a:t>Societal  Impact / Novelty</a:t>
            </a:r>
            <a:endParaRPr lang="en-US" dirty="0">
              <a:solidFill>
                <a:schemeClr val="lt1"/>
              </a:solidFill>
              <a:latin typeface="Source Sans Pro" panose="020B0604020202020204" pitchFamily="34" charset="0"/>
              <a:ea typeface="Source Sans Pro" panose="020B0604020202020204" pitchFamily="34" charset="0"/>
              <a:cs typeface="Source Sans Pro" panose="020B0603030403020204"/>
              <a:sym typeface="Source Sans Pro" panose="020B0603030403020204"/>
            </a:endParaRPr>
          </a:p>
        </p:txBody>
      </p:sp>
      <p:sp>
        <p:nvSpPr>
          <p:cNvPr id="10" name="Content Placeholder 5"/>
          <p:cNvSpPr txBox="1"/>
          <p:nvPr/>
        </p:nvSpPr>
        <p:spPr>
          <a:xfrm>
            <a:off x="289759" y="6372919"/>
            <a:ext cx="12564000" cy="1836567"/>
          </a:xfrm>
          <a:prstGeom prst="rect">
            <a:avLst/>
          </a:prstGeom>
        </p:spPr>
        <p:txBody>
          <a:bodyPr vert="horz" lIns="0" tIns="0" rIns="0" bIns="0" rtlCol="0">
            <a:noAutofit/>
          </a:bodyPr>
          <a:lstStyle>
            <a:lvl1pPr marL="0" indent="0" algn="l" defTabSz="1267460" rtl="0" eaLnBrk="1" latinLnBrk="0" hangingPunct="1">
              <a:lnSpc>
                <a:spcPct val="110000"/>
              </a:lnSpc>
              <a:spcBef>
                <a:spcPts val="1800"/>
              </a:spcBef>
              <a:spcAft>
                <a:spcPts val="600"/>
              </a:spcAft>
              <a:buFont typeface="Source Sans Pro" panose="020B0604020202020204" pitchFamily="34" charset="0"/>
              <a:buNone/>
              <a:defRPr lang="en-US" sz="2000" b="1" i="0" kern="1200" dirty="0">
                <a:solidFill>
                  <a:srgbClr val="F9AE91"/>
                </a:solidFill>
                <a:latin typeface="+mn-lt"/>
                <a:ea typeface="+mn-ea"/>
                <a:cs typeface="+mn-cs"/>
              </a:defRPr>
            </a:lvl1pPr>
            <a:lvl2pPr marL="0" indent="0" algn="l" defTabSz="1267460" rtl="0" eaLnBrk="1" latinLnBrk="0" hangingPunct="1">
              <a:lnSpc>
                <a:spcPct val="110000"/>
              </a:lnSpc>
              <a:spcBef>
                <a:spcPts val="0"/>
              </a:spcBef>
              <a:spcAft>
                <a:spcPts val="600"/>
              </a:spcAft>
              <a:buFont typeface="Source Sans Pro" panose="020B0604020202020204" pitchFamily="34" charset="0"/>
              <a:buNone/>
              <a:defRPr lang="en-US" sz="2000" kern="1200" dirty="0">
                <a:solidFill>
                  <a:schemeClr val="tx2"/>
                </a:solidFill>
                <a:latin typeface="+mn-lt"/>
                <a:ea typeface="+mn-ea"/>
                <a:cs typeface="+mn-cs"/>
              </a:defRPr>
            </a:lvl2pPr>
            <a:lvl3pPr marL="215900" indent="-215900" algn="l" defTabSz="1267460" rtl="0" eaLnBrk="1" latinLnBrk="0" hangingPunct="1">
              <a:lnSpc>
                <a:spcPct val="110000"/>
              </a:lnSpc>
              <a:spcBef>
                <a:spcPts val="0"/>
              </a:spcBef>
              <a:spcAft>
                <a:spcPts val="600"/>
              </a:spcAft>
              <a:buClr>
                <a:schemeClr val="tx2"/>
              </a:buClr>
              <a:buSzPct val="80000"/>
              <a:buFont typeface="Wingdings 2" panose="05020102010507070707" pitchFamily="18" charset="2"/>
              <a:buChar char=""/>
              <a:defRPr lang="en-US" sz="2000" i="0" kern="1200" dirty="0">
                <a:solidFill>
                  <a:schemeClr val="tx2"/>
                </a:solidFill>
                <a:latin typeface="+mn-lt"/>
                <a:ea typeface="+mn-ea"/>
                <a:cs typeface="+mn-cs"/>
              </a:defRPr>
            </a:lvl3pPr>
            <a:lvl4pPr marL="431800" indent="-215900" algn="l" defTabSz="1267460" rtl="0" eaLnBrk="1" latinLnBrk="0" hangingPunct="1">
              <a:lnSpc>
                <a:spcPct val="110000"/>
              </a:lnSpc>
              <a:spcBef>
                <a:spcPts val="0"/>
              </a:spcBef>
              <a:spcAft>
                <a:spcPts val="600"/>
              </a:spcAft>
              <a:buClr>
                <a:schemeClr val="tx2"/>
              </a:buClr>
              <a:buSzPct val="80000"/>
              <a:buFont typeface="Source Sans Pro" panose="020B0604020202020204" pitchFamily="34" charset="0"/>
              <a:buChar char="—"/>
              <a:defRPr lang="en-US" sz="1800" kern="1200" dirty="0">
                <a:solidFill>
                  <a:schemeClr val="tx2"/>
                </a:solidFill>
                <a:latin typeface="+mn-lt"/>
                <a:ea typeface="+mn-ea"/>
                <a:cs typeface="+mn-cs"/>
              </a:defRPr>
            </a:lvl4pPr>
            <a:lvl5pPr marL="647700" indent="-215900" algn="l" defTabSz="1267460" rtl="0" eaLnBrk="1" latinLnBrk="0" hangingPunct="1">
              <a:lnSpc>
                <a:spcPct val="110000"/>
              </a:lnSpc>
              <a:spcBef>
                <a:spcPts val="0"/>
              </a:spcBef>
              <a:spcAft>
                <a:spcPts val="600"/>
              </a:spcAft>
              <a:buClr>
                <a:schemeClr val="tx2"/>
              </a:buClr>
              <a:buSzPct val="80000"/>
              <a:buFont typeface="Source Sans Pro" panose="020B0604020202020204" pitchFamily="34" charset="0"/>
              <a:buChar char="—"/>
              <a:defRPr lang="en-US" sz="1600" kern="1200" baseline="0" dirty="0">
                <a:solidFill>
                  <a:schemeClr val="tx2"/>
                </a:solidFill>
                <a:latin typeface="+mn-lt"/>
                <a:ea typeface="+mn-ea"/>
                <a:cs typeface="+mn-cs"/>
              </a:defRPr>
            </a:lvl5pPr>
            <a:lvl6pPr marL="0" indent="0" algn="l" defTabSz="1267460" rtl="0" eaLnBrk="1" latinLnBrk="0" hangingPunct="1">
              <a:lnSpc>
                <a:spcPct val="100000"/>
              </a:lnSpc>
              <a:spcBef>
                <a:spcPts val="600"/>
              </a:spcBef>
              <a:spcAft>
                <a:spcPts val="300"/>
              </a:spcAft>
              <a:buClr>
                <a:schemeClr val="tx1"/>
              </a:buClr>
              <a:buSzPct val="70000"/>
              <a:buFont typeface="Wingdings" panose="05000000000000000000" pitchFamily="2" charset="2"/>
              <a:buNone/>
              <a:defRPr lang="en-US" sz="2000" b="1" i="0" kern="1200" dirty="0">
                <a:solidFill>
                  <a:schemeClr val="tx2"/>
                </a:solidFill>
                <a:latin typeface="+mn-lt"/>
                <a:ea typeface="+mn-ea"/>
                <a:cs typeface="Segoe UI Semibold" panose="020B0702040204020203" pitchFamily="34" charset="0"/>
              </a:defRPr>
            </a:lvl6pPr>
            <a:lvl7pPr marL="0" indent="0" algn="l" defTabSz="1267460" rtl="0" eaLnBrk="1" latinLnBrk="0" hangingPunct="1">
              <a:lnSpc>
                <a:spcPct val="110000"/>
              </a:lnSpc>
              <a:spcBef>
                <a:spcPts val="600"/>
              </a:spcBef>
              <a:spcAft>
                <a:spcPts val="300"/>
              </a:spcAft>
              <a:buClr>
                <a:schemeClr val="tx1"/>
              </a:buClr>
              <a:buSzPct val="70000"/>
              <a:buFont typeface="Wingdings" panose="05000000000000000000" pitchFamily="2" charset="2"/>
              <a:buNone/>
              <a:defRPr lang="en-US" sz="2000" b="0" i="1" kern="1200" baseline="0" dirty="0">
                <a:solidFill>
                  <a:schemeClr val="accent3"/>
                </a:solidFill>
                <a:latin typeface="+mj-lt"/>
                <a:ea typeface="+mn-ea"/>
                <a:cs typeface="+mn-cs"/>
              </a:defRPr>
            </a:lvl7pPr>
            <a:lvl8pPr marL="0" indent="0" algn="l" defTabSz="1267460" rtl="0" eaLnBrk="1" latinLnBrk="0" hangingPunct="1">
              <a:lnSpc>
                <a:spcPct val="110000"/>
              </a:lnSpc>
              <a:spcBef>
                <a:spcPts val="300"/>
              </a:spcBef>
              <a:buFont typeface="Source Sans Pro" panose="020B0604020202020204" pitchFamily="34" charset="0"/>
              <a:buNone/>
              <a:defRPr sz="1200" b="1" kern="1200" baseline="0">
                <a:solidFill>
                  <a:schemeClr val="tx2"/>
                </a:solidFill>
                <a:latin typeface="+mn-lt"/>
                <a:ea typeface="+mn-ea"/>
                <a:cs typeface="+mn-cs"/>
              </a:defRPr>
            </a:lvl8pPr>
            <a:lvl9pPr marL="215900" indent="-215900" algn="l" defTabSz="1267460" rtl="0" eaLnBrk="1" latinLnBrk="0" hangingPunct="1">
              <a:lnSpc>
                <a:spcPct val="110000"/>
              </a:lnSpc>
              <a:spcBef>
                <a:spcPts val="0"/>
              </a:spcBef>
              <a:spcAft>
                <a:spcPts val="0"/>
              </a:spcAft>
              <a:buClr>
                <a:schemeClr val="tx2"/>
              </a:buClr>
              <a:buFont typeface="+mj-lt"/>
              <a:buAutoNum type="alphaLcParenR"/>
              <a:defRPr sz="1200" i="0" kern="1200">
                <a:solidFill>
                  <a:schemeClr val="tx2"/>
                </a:solidFill>
                <a:latin typeface="+mn-lt"/>
                <a:ea typeface="+mn-ea"/>
                <a:cs typeface="+mn-cs"/>
              </a:defRPr>
            </a:lvl9pPr>
          </a:lstStyle>
          <a:p>
            <a:pPr marL="457200" indent="-355600">
              <a:lnSpc>
                <a:spcPct val="115000"/>
              </a:lnSpc>
              <a:spcBef>
                <a:spcPts val="0"/>
              </a:spcBef>
              <a:spcAft>
                <a:spcPts val="0"/>
              </a:spcAft>
              <a:buClr>
                <a:schemeClr val="lt1"/>
              </a:buClr>
              <a:buSzPts val="2000"/>
              <a:buFont typeface="Source Sans Pro" panose="020B0604020202020204" pitchFamily="34" charset="0"/>
              <a:buChar char="●"/>
            </a:pPr>
            <a:r>
              <a:rPr lang="en-US" sz="1800" b="0" dirty="0">
                <a:solidFill>
                  <a:schemeClr val="bg1"/>
                </a:solidFill>
                <a:latin typeface="+mj-lt"/>
              </a:rPr>
              <a:t>We would be able to reduce this </a:t>
            </a:r>
            <a:r>
              <a:rPr lang="en-US" sz="1800" b="0" i="0" dirty="0">
                <a:solidFill>
                  <a:schemeClr val="bg1"/>
                </a:solidFill>
                <a:effectLst/>
                <a:latin typeface="+mj-lt"/>
              </a:rPr>
              <a:t>life-threatening medical emergency </a:t>
            </a:r>
            <a:r>
              <a:rPr lang="en-US" sz="1800" b="0" i="0" dirty="0" err="1">
                <a:solidFill>
                  <a:schemeClr val="bg1"/>
                </a:solidFill>
                <a:effectLst/>
                <a:latin typeface="+mj-lt"/>
              </a:rPr>
              <a:t>i.e</a:t>
            </a:r>
            <a:r>
              <a:rPr lang="en-US" sz="1800" b="0" i="0" dirty="0">
                <a:solidFill>
                  <a:schemeClr val="bg1"/>
                </a:solidFill>
                <a:effectLst/>
                <a:latin typeface="+mj-lt"/>
              </a:rPr>
              <a:t> sepsis, once this ML model and website is used by more no. </a:t>
            </a:r>
            <a:r>
              <a:rPr lang="en-US" sz="1800" b="0" dirty="0">
                <a:solidFill>
                  <a:schemeClr val="bg1"/>
                </a:solidFill>
                <a:latin typeface="+mj-lt"/>
              </a:rPr>
              <a:t>of hospitals and clinics thereby helping to tackle this deadly condition.</a:t>
            </a:r>
            <a:endParaRPr lang="en-IN" sz="1800" b="0" dirty="0">
              <a:solidFill>
                <a:schemeClr val="lt1"/>
              </a:solidFill>
              <a:latin typeface="+mj-lt"/>
            </a:endParaRPr>
          </a:p>
        </p:txBody>
      </p:sp>
      <p:sp>
        <p:nvSpPr>
          <p:cNvPr id="11" name="Google Shape;116;p6"/>
          <p:cNvSpPr txBox="1"/>
          <p:nvPr/>
        </p:nvSpPr>
        <p:spPr>
          <a:xfrm>
            <a:off x="168747" y="1677063"/>
            <a:ext cx="12025336" cy="3775200"/>
          </a:xfrm>
          <a:prstGeom prst="rect">
            <a:avLst/>
          </a:prstGeom>
          <a:noFill/>
          <a:ln>
            <a:noFill/>
          </a:ln>
        </p:spPr>
        <p:txBody>
          <a:bodyPr spcFirstLastPara="1" vert="horz" wrap="square" lIns="91425" tIns="91425" rIns="91425" bIns="91425" rtlCol="0" anchor="t" anchorCtr="0">
            <a:noAutofit/>
          </a:bodyPr>
          <a:lstStyle>
            <a:lvl1pPr algn="l" defTabSz="1267460" rtl="0" eaLnBrk="1" latinLnBrk="0" hangingPunct="1">
              <a:lnSpc>
                <a:spcPct val="100000"/>
              </a:lnSpc>
              <a:spcBef>
                <a:spcPct val="0"/>
              </a:spcBef>
              <a:buNone/>
              <a:defRPr sz="2400" b="1" kern="1200">
                <a:solidFill>
                  <a:schemeClr val="tx2"/>
                </a:solidFill>
                <a:latin typeface="+mj-lt"/>
                <a:ea typeface="+mj-ea"/>
                <a:cs typeface="+mj-cs"/>
              </a:defRPr>
            </a:lvl1pPr>
          </a:lstStyle>
          <a:p>
            <a:pPr marL="457200" indent="-336550">
              <a:lnSpc>
                <a:spcPct val="115000"/>
              </a:lnSpc>
              <a:spcBef>
                <a:spcPts val="0"/>
              </a:spcBef>
              <a:spcAft>
                <a:spcPts val="0"/>
              </a:spcAft>
              <a:buSzPts val="1700"/>
              <a:buFont typeface="Comic Sans MS" panose="030F0702030302020204"/>
              <a:buChar char="●"/>
            </a:pPr>
            <a:r>
              <a:rPr lang="en-US" sz="1900" dirty="0">
                <a:solidFill>
                  <a:schemeClr val="bg1">
                    <a:lumMod val="85000"/>
                  </a:schemeClr>
                </a:solidFill>
                <a:ea typeface="Open Sans" panose="020B0606030504020204" pitchFamily="34" charset="0"/>
                <a:cs typeface="Open Sans" panose="020B0606030504020204" pitchFamily="34" charset="0"/>
                <a:sym typeface="Comic Sans MS" panose="030F0702030302020204"/>
              </a:rPr>
              <a:t>We can </a:t>
            </a:r>
            <a:r>
              <a:rPr lang="en-US" sz="1900" u="sng" dirty="0">
                <a:solidFill>
                  <a:schemeClr val="bg1">
                    <a:lumMod val="85000"/>
                  </a:schemeClr>
                </a:solidFill>
                <a:ea typeface="Open Sans" panose="020B0606030504020204" pitchFamily="34" charset="0"/>
                <a:cs typeface="Open Sans" panose="020B0606030504020204" pitchFamily="34" charset="0"/>
                <a:sym typeface="Comic Sans MS" panose="030F0702030302020204"/>
              </a:rPr>
              <a:t>increase the physiological dataset</a:t>
            </a:r>
            <a:r>
              <a:rPr lang="en-US" sz="1900" dirty="0">
                <a:solidFill>
                  <a:schemeClr val="bg1">
                    <a:lumMod val="85000"/>
                  </a:schemeClr>
                </a:solidFill>
                <a:ea typeface="Open Sans" panose="020B0606030504020204" pitchFamily="34" charset="0"/>
                <a:cs typeface="Open Sans" panose="020B0606030504020204" pitchFamily="34" charset="0"/>
                <a:sym typeface="Comic Sans MS" panose="030F0702030302020204"/>
              </a:rPr>
              <a:t> which is used for training and testing of ML model so that we can </a:t>
            </a:r>
            <a:r>
              <a:rPr lang="en-US" sz="1900" u="sng" dirty="0">
                <a:solidFill>
                  <a:schemeClr val="bg1">
                    <a:lumMod val="85000"/>
                  </a:schemeClr>
                </a:solidFill>
                <a:ea typeface="Open Sans" panose="020B0606030504020204" pitchFamily="34" charset="0"/>
                <a:cs typeface="Open Sans" panose="020B0606030504020204" pitchFamily="34" charset="0"/>
                <a:sym typeface="Comic Sans MS" panose="030F0702030302020204"/>
              </a:rPr>
              <a:t>improve the accuracy and efficiency of our Model</a:t>
            </a:r>
            <a:r>
              <a:rPr lang="en-US" sz="1900" dirty="0">
                <a:solidFill>
                  <a:schemeClr val="bg1">
                    <a:lumMod val="85000"/>
                  </a:schemeClr>
                </a:solidFill>
                <a:ea typeface="Open Sans" panose="020B0606030504020204" pitchFamily="34" charset="0"/>
                <a:cs typeface="Open Sans" panose="020B0606030504020204" pitchFamily="34" charset="0"/>
                <a:sym typeface="Comic Sans MS" panose="030F0702030302020204"/>
              </a:rPr>
              <a:t>.</a:t>
            </a:r>
            <a:endParaRPr lang="en-US" sz="1900" dirty="0">
              <a:solidFill>
                <a:schemeClr val="bg1">
                  <a:lumMod val="85000"/>
                </a:schemeClr>
              </a:solidFill>
              <a:ea typeface="Open Sans" panose="020B0606030504020204" pitchFamily="34" charset="0"/>
              <a:cs typeface="Open Sans" panose="020B0606030504020204" pitchFamily="34" charset="0"/>
              <a:sym typeface="Comic Sans MS" panose="030F0702030302020204"/>
            </a:endParaRPr>
          </a:p>
          <a:p>
            <a:pPr marL="120650">
              <a:lnSpc>
                <a:spcPct val="115000"/>
              </a:lnSpc>
              <a:spcBef>
                <a:spcPts val="0"/>
              </a:spcBef>
              <a:spcAft>
                <a:spcPts val="0"/>
              </a:spcAft>
              <a:buSzPts val="1700"/>
            </a:pPr>
            <a:endParaRPr lang="en-US" sz="1900" dirty="0">
              <a:solidFill>
                <a:schemeClr val="bg1">
                  <a:lumMod val="85000"/>
                </a:schemeClr>
              </a:solidFill>
              <a:ea typeface="Open Sans" panose="020B0606030504020204" pitchFamily="34" charset="0"/>
              <a:cs typeface="Open Sans" panose="020B0606030504020204" pitchFamily="34" charset="0"/>
              <a:sym typeface="Comic Sans MS" panose="030F0702030302020204"/>
            </a:endParaRPr>
          </a:p>
          <a:p>
            <a:pPr marL="457200" indent="-336550">
              <a:lnSpc>
                <a:spcPct val="115000"/>
              </a:lnSpc>
              <a:spcBef>
                <a:spcPts val="0"/>
              </a:spcBef>
              <a:spcAft>
                <a:spcPts val="0"/>
              </a:spcAft>
              <a:buSzPts val="1700"/>
              <a:buFont typeface="Comic Sans MS" panose="030F0702030302020204"/>
              <a:buChar char="●"/>
            </a:pPr>
            <a:r>
              <a:rPr lang="en-US" sz="1900" dirty="0">
                <a:solidFill>
                  <a:schemeClr val="bg1">
                    <a:lumMod val="85000"/>
                  </a:schemeClr>
                </a:solidFill>
                <a:ea typeface="Open Sans" panose="020B0606030504020204" pitchFamily="34" charset="0"/>
                <a:cs typeface="Open Sans" panose="020B0606030504020204" pitchFamily="34" charset="0"/>
                <a:sym typeface="Comic Sans MS" panose="030F0702030302020204"/>
              </a:rPr>
              <a:t>We also want to </a:t>
            </a:r>
            <a:r>
              <a:rPr lang="en-US" sz="1900" u="sng" dirty="0">
                <a:solidFill>
                  <a:schemeClr val="bg1">
                    <a:lumMod val="85000"/>
                  </a:schemeClr>
                </a:solidFill>
                <a:ea typeface="Open Sans" panose="020B0606030504020204" pitchFamily="34" charset="0"/>
                <a:cs typeface="Open Sans" panose="020B0606030504020204" pitchFamily="34" charset="0"/>
                <a:sym typeface="Comic Sans MS" panose="030F0702030302020204"/>
              </a:rPr>
              <a:t>more hospitals and clinicians</a:t>
            </a:r>
            <a:r>
              <a:rPr lang="en-US" sz="1900" dirty="0">
                <a:solidFill>
                  <a:schemeClr val="bg1">
                    <a:lumMod val="85000"/>
                  </a:schemeClr>
                </a:solidFill>
                <a:ea typeface="Open Sans" panose="020B0606030504020204" pitchFamily="34" charset="0"/>
                <a:cs typeface="Open Sans" panose="020B0606030504020204" pitchFamily="34" charset="0"/>
                <a:sym typeface="Comic Sans MS" panose="030F0702030302020204"/>
              </a:rPr>
              <a:t> to connect with our </a:t>
            </a:r>
            <a:r>
              <a:rPr lang="en-US" sz="1900" u="sng" dirty="0">
                <a:solidFill>
                  <a:schemeClr val="bg1">
                    <a:lumMod val="85000"/>
                  </a:schemeClr>
                </a:solidFill>
                <a:ea typeface="Open Sans" panose="020B0606030504020204" pitchFamily="34" charset="0"/>
                <a:cs typeface="Open Sans" panose="020B0606030504020204" pitchFamily="34" charset="0"/>
                <a:sym typeface="Comic Sans MS" panose="030F0702030302020204"/>
              </a:rPr>
              <a:t>website and telegram chatbot</a:t>
            </a:r>
            <a:r>
              <a:rPr lang="en-US" sz="1900" dirty="0">
                <a:solidFill>
                  <a:schemeClr val="bg1">
                    <a:lumMod val="85000"/>
                  </a:schemeClr>
                </a:solidFill>
                <a:ea typeface="Open Sans" panose="020B0606030504020204" pitchFamily="34" charset="0"/>
                <a:cs typeface="Open Sans" panose="020B0606030504020204" pitchFamily="34" charset="0"/>
                <a:sym typeface="Comic Sans MS" panose="030F0702030302020204"/>
              </a:rPr>
              <a:t> so that-</a:t>
            </a:r>
            <a:endParaRPr lang="en-US" sz="1900" dirty="0">
              <a:solidFill>
                <a:schemeClr val="bg1">
                  <a:lumMod val="85000"/>
                </a:schemeClr>
              </a:solidFill>
              <a:ea typeface="Open Sans" panose="020B0606030504020204" pitchFamily="34" charset="0"/>
              <a:cs typeface="Open Sans" panose="020B0606030504020204" pitchFamily="34" charset="0"/>
              <a:sym typeface="Comic Sans MS" panose="030F0702030302020204"/>
            </a:endParaRPr>
          </a:p>
          <a:p>
            <a:pPr marL="914400" lvl="1" indent="-336550" algn="l" defTabSz="914400" rtl="0">
              <a:lnSpc>
                <a:spcPct val="115000"/>
              </a:lnSpc>
              <a:spcAft>
                <a:spcPts val="0"/>
              </a:spcAft>
              <a:buSzPts val="1700"/>
              <a:buFont typeface="Comic Sans MS" panose="030F0702030302020204"/>
              <a:buChar char="○"/>
            </a:pPr>
            <a:r>
              <a:rPr lang="en-US" sz="1900" kern="0" dirty="0">
                <a:solidFill>
                  <a:schemeClr val="bg1">
                    <a:lumMod val="85000"/>
                  </a:schemeClr>
                </a:solidFill>
                <a:latin typeface="+mj-lt"/>
                <a:ea typeface="Open Sans" panose="020B0606030504020204" pitchFamily="34" charset="0"/>
                <a:cs typeface="Open Sans" panose="020B0606030504020204" pitchFamily="34" charset="0"/>
                <a:sym typeface="Comic Sans MS" panose="030F0702030302020204"/>
              </a:rPr>
              <a:t>We can improve the user experience and provide better and </a:t>
            </a:r>
            <a:r>
              <a:rPr lang="en-US" sz="1900" u="sng" kern="0" dirty="0">
                <a:solidFill>
                  <a:schemeClr val="bg1">
                    <a:lumMod val="85000"/>
                  </a:schemeClr>
                </a:solidFill>
                <a:latin typeface="+mj-lt"/>
                <a:ea typeface="Open Sans" panose="020B0606030504020204" pitchFamily="34" charset="0"/>
                <a:cs typeface="Open Sans" panose="020B0606030504020204" pitchFamily="34" charset="0"/>
                <a:sym typeface="Comic Sans MS" panose="030F0702030302020204"/>
              </a:rPr>
              <a:t>immediate help to our users</a:t>
            </a:r>
            <a:r>
              <a:rPr lang="en-US" sz="1900" kern="0" dirty="0">
                <a:solidFill>
                  <a:schemeClr val="bg1">
                    <a:lumMod val="85000"/>
                  </a:schemeClr>
                </a:solidFill>
                <a:latin typeface="+mj-lt"/>
                <a:ea typeface="Open Sans" panose="020B0606030504020204" pitchFamily="34" charset="0"/>
                <a:cs typeface="Open Sans" panose="020B0606030504020204" pitchFamily="34" charset="0"/>
                <a:sym typeface="Comic Sans MS" panose="030F0702030302020204"/>
              </a:rPr>
              <a:t>.</a:t>
            </a:r>
            <a:endParaRPr lang="en-US" sz="1900" kern="0" dirty="0">
              <a:solidFill>
                <a:schemeClr val="bg1">
                  <a:lumMod val="85000"/>
                </a:schemeClr>
              </a:solidFill>
              <a:latin typeface="+mj-lt"/>
              <a:ea typeface="Open Sans" panose="020B0606030504020204" pitchFamily="34" charset="0"/>
              <a:cs typeface="Open Sans" panose="020B0606030504020204" pitchFamily="34" charset="0"/>
              <a:sym typeface="Comic Sans MS" panose="030F0702030302020204"/>
            </a:endParaRPr>
          </a:p>
          <a:p>
            <a:pPr marL="914400" lvl="1" indent="-336550" algn="l" defTabSz="914400" rtl="0">
              <a:lnSpc>
                <a:spcPct val="115000"/>
              </a:lnSpc>
              <a:spcAft>
                <a:spcPts val="0"/>
              </a:spcAft>
              <a:buSzPts val="1700"/>
              <a:buFont typeface="Comic Sans MS" panose="030F0702030302020204"/>
              <a:buChar char="○"/>
            </a:pPr>
            <a:r>
              <a:rPr lang="en-US" sz="1900" kern="0" dirty="0">
                <a:solidFill>
                  <a:schemeClr val="bg1">
                    <a:lumMod val="85000"/>
                  </a:schemeClr>
                </a:solidFill>
                <a:latin typeface="+mj-lt"/>
                <a:ea typeface="Open Sans" panose="020B0606030504020204" pitchFamily="34" charset="0"/>
                <a:cs typeface="Open Sans" panose="020B0606030504020204" pitchFamily="34" charset="0"/>
                <a:sym typeface="Comic Sans MS" panose="030F0702030302020204"/>
              </a:rPr>
              <a:t>Provide </a:t>
            </a:r>
            <a:r>
              <a:rPr lang="en-US" sz="1900" u="sng" kern="0" dirty="0">
                <a:solidFill>
                  <a:schemeClr val="bg1">
                    <a:lumMod val="85000"/>
                  </a:schemeClr>
                </a:solidFill>
                <a:latin typeface="+mj-lt"/>
                <a:ea typeface="Open Sans" panose="020B0606030504020204" pitchFamily="34" charset="0"/>
                <a:cs typeface="Open Sans" panose="020B0606030504020204" pitchFamily="34" charset="0"/>
                <a:sym typeface="Comic Sans MS" panose="030F0702030302020204"/>
              </a:rPr>
              <a:t>better training</a:t>
            </a:r>
            <a:r>
              <a:rPr lang="en-US" sz="1900" kern="0" dirty="0">
                <a:solidFill>
                  <a:schemeClr val="bg1">
                    <a:lumMod val="85000"/>
                  </a:schemeClr>
                </a:solidFill>
                <a:latin typeface="+mj-lt"/>
                <a:ea typeface="Open Sans" panose="020B0606030504020204" pitchFamily="34" charset="0"/>
                <a:cs typeface="Open Sans" panose="020B0606030504020204" pitchFamily="34" charset="0"/>
                <a:sym typeface="Comic Sans MS" panose="030F0702030302020204"/>
              </a:rPr>
              <a:t> to health workers and caretakers.</a:t>
            </a:r>
            <a:endParaRPr lang="en-US" sz="1900" kern="0" dirty="0">
              <a:solidFill>
                <a:schemeClr val="bg1">
                  <a:lumMod val="85000"/>
                </a:schemeClr>
              </a:solidFill>
              <a:latin typeface="+mj-lt"/>
              <a:ea typeface="Open Sans" panose="020B0606030504020204" pitchFamily="34" charset="0"/>
              <a:cs typeface="Open Sans" panose="020B0606030504020204" pitchFamily="34" charset="0"/>
              <a:sym typeface="Comic Sans MS" panose="030F0702030302020204"/>
            </a:endParaRPr>
          </a:p>
          <a:p>
            <a:pPr marL="577850" lvl="1" algn="l" defTabSz="914400" rtl="0">
              <a:lnSpc>
                <a:spcPct val="115000"/>
              </a:lnSpc>
              <a:spcAft>
                <a:spcPts val="0"/>
              </a:spcAft>
              <a:buSzPts val="1700"/>
            </a:pPr>
            <a:endParaRPr lang="en-US" sz="1900" kern="0" dirty="0">
              <a:solidFill>
                <a:schemeClr val="bg1">
                  <a:lumMod val="85000"/>
                </a:schemeClr>
              </a:solidFill>
              <a:latin typeface="+mj-lt"/>
              <a:ea typeface="Open Sans" panose="020B0606030504020204" pitchFamily="34" charset="0"/>
              <a:cs typeface="Open Sans" panose="020B0606030504020204" pitchFamily="34" charset="0"/>
              <a:sym typeface="Comic Sans MS" panose="030F0702030302020204"/>
            </a:endParaRPr>
          </a:p>
          <a:p>
            <a:pPr marL="457200" indent="-336550">
              <a:lnSpc>
                <a:spcPct val="115000"/>
              </a:lnSpc>
              <a:spcBef>
                <a:spcPts val="0"/>
              </a:spcBef>
              <a:spcAft>
                <a:spcPts val="0"/>
              </a:spcAft>
              <a:buSzPts val="1700"/>
              <a:buFont typeface="Comic Sans MS" panose="030F0702030302020204"/>
              <a:buChar char="●"/>
            </a:pPr>
            <a:r>
              <a:rPr lang="en-US" sz="1900" dirty="0">
                <a:solidFill>
                  <a:schemeClr val="bg1">
                    <a:lumMod val="85000"/>
                  </a:schemeClr>
                </a:solidFill>
                <a:ea typeface="Open Sans" panose="020B0606030504020204" pitchFamily="34" charset="0"/>
                <a:cs typeface="Open Sans" panose="020B0606030504020204" pitchFamily="34" charset="0"/>
                <a:sym typeface="Comic Sans MS" panose="030F0702030302020204"/>
              </a:rPr>
              <a:t>We can </a:t>
            </a:r>
            <a:r>
              <a:rPr lang="en-US" sz="1900" u="sng" dirty="0">
                <a:solidFill>
                  <a:schemeClr val="bg1">
                    <a:lumMod val="85000"/>
                  </a:schemeClr>
                </a:solidFill>
                <a:ea typeface="Open Sans" panose="020B0606030504020204" pitchFamily="34" charset="0"/>
                <a:cs typeface="Open Sans" panose="020B0606030504020204" pitchFamily="34" charset="0"/>
                <a:sym typeface="Comic Sans MS" panose="030F0702030302020204"/>
              </a:rPr>
              <a:t>add the notification alerts </a:t>
            </a:r>
            <a:r>
              <a:rPr lang="en-US" sz="1900" dirty="0">
                <a:solidFill>
                  <a:schemeClr val="bg1">
                    <a:lumMod val="85000"/>
                  </a:schemeClr>
                </a:solidFill>
                <a:ea typeface="Open Sans" panose="020B0606030504020204" pitchFamily="34" charset="0"/>
                <a:cs typeface="Open Sans" panose="020B0606030504020204" pitchFamily="34" charset="0"/>
                <a:sym typeface="Comic Sans MS" panose="030F0702030302020204"/>
              </a:rPr>
              <a:t>in the telegram chatbot for hospitals so that hospitals can provide </a:t>
            </a:r>
            <a:r>
              <a:rPr lang="en-US" sz="1900" u="sng" dirty="0">
                <a:solidFill>
                  <a:schemeClr val="bg1">
                    <a:lumMod val="85000"/>
                  </a:schemeClr>
                </a:solidFill>
                <a:ea typeface="Open Sans" panose="020B0606030504020204" pitchFamily="34" charset="0"/>
                <a:cs typeface="Open Sans" panose="020B0606030504020204" pitchFamily="34" charset="0"/>
                <a:sym typeface="Comic Sans MS" panose="030F0702030302020204"/>
              </a:rPr>
              <a:t>immediate help if the user using our bot need some urgent medical support.</a:t>
            </a:r>
            <a:endParaRPr lang="en-US" sz="1900" u="sng" dirty="0">
              <a:solidFill>
                <a:schemeClr val="bg1">
                  <a:lumMod val="85000"/>
                </a:schemeClr>
              </a:solidFill>
              <a:ea typeface="Open Sans" panose="020B0606030504020204" pitchFamily="34" charset="0"/>
              <a:cs typeface="Open Sans" panose="020B0606030504020204" pitchFamily="34" charset="0"/>
              <a:sym typeface="Comic Sans MS" panose="030F0702030302020204"/>
            </a:endParaRPr>
          </a:p>
        </p:txBody>
      </p:sp>
      <p:sp>
        <p:nvSpPr>
          <p:cNvPr id="2" name="Rectangles 1"/>
          <p:cNvSpPr/>
          <p:nvPr/>
        </p:nvSpPr>
        <p:spPr>
          <a:xfrm>
            <a:off x="10321925" y="323850"/>
            <a:ext cx="2808605" cy="792480"/>
          </a:xfrm>
          <a:prstGeom prst="rect">
            <a:avLst/>
          </a:prstGeom>
          <a:solidFill>
            <a:srgbClr val="1A1E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solidFill>
                <a:schemeClr val="bg2"/>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5846075" y="3531272"/>
            <a:ext cx="1750800" cy="498719"/>
          </a:xfrm>
          <a:prstGeom prst="rect">
            <a:avLst/>
          </a:prstGeom>
          <a:noFill/>
        </p:spPr>
        <p:txBody>
          <a:bodyPr wrap="square" anchor="ctr">
            <a:spAutoFit/>
          </a:bodyPr>
          <a:lstStyle/>
          <a:p>
            <a:pPr algn="ctr"/>
            <a:r>
              <a:rPr lang="en-US" sz="2400" b="1" i="0" u="none" strike="noStrike" cap="none" dirty="0">
                <a:solidFill>
                  <a:schemeClr val="tx2"/>
                </a:solidFill>
                <a:latin typeface="+mj-lt"/>
                <a:ea typeface="Calibri" panose="020F0502020204030204"/>
                <a:cs typeface="Calibri" panose="020F0502020204030204"/>
                <a:sym typeface="Calibri" panose="020F0502020204030204"/>
              </a:rPr>
              <a:t>Thank You</a:t>
            </a:r>
            <a:endParaRPr lang="en-IN" sz="2400" b="1" dirty="0">
              <a:solidFill>
                <a:schemeClr val="tx2"/>
              </a:solidFill>
              <a:latin typeface="+mj-lt"/>
            </a:endParaRPr>
          </a:p>
        </p:txBody>
      </p:sp>
      <p:sp>
        <p:nvSpPr>
          <p:cNvPr id="2" name="Rectangles 1"/>
          <p:cNvSpPr/>
          <p:nvPr/>
        </p:nvSpPr>
        <p:spPr>
          <a:xfrm>
            <a:off x="10321925" y="323850"/>
            <a:ext cx="2808605" cy="792480"/>
          </a:xfrm>
          <a:prstGeom prst="rect">
            <a:avLst/>
          </a:prstGeom>
          <a:solidFill>
            <a:srgbClr val="1A1E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solidFill>
                <a:schemeClr val="bg2"/>
              </a:solidFill>
            </a:endParaRPr>
          </a:p>
        </p:txBody>
      </p:sp>
    </p:spTree>
    <p:custDataLst>
      <p:tags r:id="rId1"/>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0"/>
          </p:nvPr>
        </p:nvSpPr>
        <p:spPr/>
        <p:txBody>
          <a:bodyPr/>
          <a:lstStyle/>
          <a:p>
            <a:pPr marL="0" indent="0" algn="l">
              <a:spcAft>
                <a:spcPts val="1600"/>
              </a:spcAft>
              <a:buFont typeface="Roboto"/>
              <a:buNone/>
            </a:pPr>
            <a:r>
              <a:rPr lang="en-IN" sz="2000" dirty="0">
                <a:solidFill>
                  <a:schemeClr val="bg1"/>
                </a:solidFill>
                <a:latin typeface="+mn-lt"/>
              </a:rPr>
              <a:t>TEAM NAME – ABHIGYATAA</a:t>
            </a:r>
            <a:endParaRPr lang="en-IN" sz="2000" dirty="0">
              <a:solidFill>
                <a:schemeClr val="bg1"/>
              </a:solidFill>
              <a:latin typeface="+mn-lt"/>
            </a:endParaRPr>
          </a:p>
          <a:p>
            <a:pPr marL="0" indent="0" algn="l">
              <a:spcAft>
                <a:spcPts val="1600"/>
              </a:spcAft>
              <a:buFont typeface="Roboto"/>
              <a:buNone/>
            </a:pPr>
            <a:r>
              <a:rPr lang="en-IN" sz="2000" dirty="0">
                <a:solidFill>
                  <a:schemeClr val="bg1"/>
                </a:solidFill>
                <a:latin typeface="+mn-lt"/>
              </a:rPr>
              <a:t>MEMBER 1 - </a:t>
            </a:r>
            <a:r>
              <a:rPr lang="en-IN" sz="2000" dirty="0" err="1">
                <a:solidFill>
                  <a:schemeClr val="bg1"/>
                </a:solidFill>
                <a:latin typeface="+mn-lt"/>
              </a:rPr>
              <a:t>Aanchal</a:t>
            </a:r>
            <a:r>
              <a:rPr lang="en-IN" sz="2000" dirty="0">
                <a:solidFill>
                  <a:schemeClr val="bg1"/>
                </a:solidFill>
                <a:latin typeface="+mn-lt"/>
              </a:rPr>
              <a:t> Singh      Email-singhaanchal217@gmail.com</a:t>
            </a:r>
            <a:endParaRPr lang="en-IN" sz="2000" dirty="0">
              <a:solidFill>
                <a:schemeClr val="bg1"/>
              </a:solidFill>
              <a:latin typeface="+mn-lt"/>
            </a:endParaRPr>
          </a:p>
        </p:txBody>
      </p:sp>
      <p:sp>
        <p:nvSpPr>
          <p:cNvPr id="6" name="Text Placeholder 5"/>
          <p:cNvSpPr>
            <a:spLocks noGrp="1"/>
          </p:cNvSpPr>
          <p:nvPr>
            <p:ph type="body" sz="quarter" idx="11"/>
          </p:nvPr>
        </p:nvSpPr>
        <p:spPr/>
        <p:txBody>
          <a:bodyPr/>
          <a:lstStyle/>
          <a:p>
            <a:endParaRPr lang="en-IN"/>
          </a:p>
        </p:txBody>
      </p:sp>
      <p:sp>
        <p:nvSpPr>
          <p:cNvPr id="4" name="Title 3"/>
          <p:cNvSpPr>
            <a:spLocks noGrp="1"/>
          </p:cNvSpPr>
          <p:nvPr>
            <p:ph type="title"/>
          </p:nvPr>
        </p:nvSpPr>
        <p:spPr/>
        <p:txBody>
          <a:bodyPr/>
          <a:lstStyle/>
          <a:p>
            <a:r>
              <a:rPr lang="en-US" dirty="0"/>
              <a:t>Team name and member details</a:t>
            </a:r>
            <a:endParaRPr lang="en-IN" dirty="0"/>
          </a:p>
        </p:txBody>
      </p:sp>
      <p:sp>
        <p:nvSpPr>
          <p:cNvPr id="7" name="TextBox 6"/>
          <p:cNvSpPr txBox="1"/>
          <p:nvPr/>
        </p:nvSpPr>
        <p:spPr>
          <a:xfrm>
            <a:off x="446951" y="2772519"/>
            <a:ext cx="10609957" cy="477247"/>
          </a:xfrm>
          <a:prstGeom prst="rect">
            <a:avLst/>
          </a:prstGeom>
          <a:noFill/>
        </p:spPr>
        <p:txBody>
          <a:bodyPr wrap="square">
            <a:spAutoFit/>
          </a:bodyPr>
          <a:lstStyle/>
          <a:p>
            <a:r>
              <a:rPr lang="en-IN" sz="2400" dirty="0">
                <a:latin typeface="+mj-lt"/>
              </a:rPr>
              <a:t>THEME- OPEN INNOVATION IN HEALTH CARE</a:t>
            </a:r>
            <a:endParaRPr lang="en-IN" sz="2400" dirty="0">
              <a:latin typeface="+mj-lt"/>
            </a:endParaRPr>
          </a:p>
        </p:txBody>
      </p:sp>
      <p:sp>
        <p:nvSpPr>
          <p:cNvPr id="2" name="Rectangles 1"/>
          <p:cNvSpPr/>
          <p:nvPr/>
        </p:nvSpPr>
        <p:spPr>
          <a:xfrm>
            <a:off x="11114405" y="293370"/>
            <a:ext cx="2013585" cy="671830"/>
          </a:xfrm>
          <a:prstGeom prst="rect">
            <a:avLst/>
          </a:prstGeom>
          <a:solidFill>
            <a:srgbClr val="1A1E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solidFill>
                <a:schemeClr val="bg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0"/>
          </p:nvPr>
        </p:nvSpPr>
        <p:spPr>
          <a:xfrm>
            <a:off x="168925" y="3629639"/>
            <a:ext cx="8280302" cy="3240360"/>
          </a:xfrm>
        </p:spPr>
        <p:txBody>
          <a:bodyPr/>
          <a:lstStyle/>
          <a:p>
            <a:pPr algn="l"/>
            <a:r>
              <a:rPr lang="en-US" sz="1400" dirty="0">
                <a:solidFill>
                  <a:schemeClr val="bg1"/>
                </a:solidFill>
                <a:latin typeface="Open Sans" panose="020B0606030504020204" pitchFamily="34" charset="0"/>
              </a:rPr>
              <a:t>WHAT IS SEPSIS?</a:t>
            </a:r>
            <a:br>
              <a:rPr lang="en-US" sz="1400" dirty="0">
                <a:solidFill>
                  <a:schemeClr val="bg1"/>
                </a:solidFill>
              </a:rPr>
            </a:br>
            <a:r>
              <a:rPr lang="en-US" sz="1400" b="0" i="0" dirty="0">
                <a:solidFill>
                  <a:schemeClr val="bg1"/>
                </a:solidFill>
                <a:effectLst/>
                <a:latin typeface="Open Sans" panose="020B0606030504020204" pitchFamily="34" charset="0"/>
              </a:rPr>
              <a:t>Sepsis is the body’s extreme response to an infection. It is a life-threatening medical emergency.  Sepsis happens when an infection you already have triggers a chain reaction throughout your body.  Infections that lead to sepsis most often start in the lung, urinary tract, skin, or gastrointestinal tract.</a:t>
            </a:r>
            <a:endParaRPr lang="en-US" sz="1400" b="0" i="0" dirty="0">
              <a:solidFill>
                <a:schemeClr val="bg1"/>
              </a:solidFill>
              <a:effectLst/>
              <a:latin typeface="Open Sans" panose="020B0606030504020204" pitchFamily="34" charset="0"/>
            </a:endParaRPr>
          </a:p>
          <a:p>
            <a:pPr algn="l"/>
            <a:endParaRPr lang="en-US" sz="1400" b="0" i="0" dirty="0">
              <a:solidFill>
                <a:schemeClr val="bg1"/>
              </a:solidFill>
              <a:effectLst/>
              <a:latin typeface="Open Sans" panose="020B0606030504020204" pitchFamily="34" charset="0"/>
            </a:endParaRPr>
          </a:p>
        </p:txBody>
      </p:sp>
      <p:sp>
        <p:nvSpPr>
          <p:cNvPr id="6" name="Text Placeholder 5"/>
          <p:cNvSpPr>
            <a:spLocks noGrp="1"/>
          </p:cNvSpPr>
          <p:nvPr>
            <p:ph type="body" sz="quarter" idx="11"/>
          </p:nvPr>
        </p:nvSpPr>
        <p:spPr/>
        <p:txBody>
          <a:bodyPr/>
          <a:lstStyle/>
          <a:p>
            <a:endParaRPr lang="en-IN"/>
          </a:p>
        </p:txBody>
      </p:sp>
      <p:sp>
        <p:nvSpPr>
          <p:cNvPr id="4" name="Title 3"/>
          <p:cNvSpPr>
            <a:spLocks noGrp="1"/>
          </p:cNvSpPr>
          <p:nvPr>
            <p:ph type="title"/>
          </p:nvPr>
        </p:nvSpPr>
        <p:spPr>
          <a:xfrm>
            <a:off x="672803" y="1010391"/>
            <a:ext cx="10609957" cy="379263"/>
          </a:xfrm>
        </p:spPr>
        <p:txBody>
          <a:bodyPr/>
          <a:lstStyle/>
          <a:p>
            <a:r>
              <a:rPr lang="en-US" sz="3200" dirty="0"/>
              <a:t>Problem statement</a:t>
            </a:r>
            <a:endParaRPr lang="en-IN" sz="3200" dirty="0"/>
          </a:p>
        </p:txBody>
      </p:sp>
      <p:pic>
        <p:nvPicPr>
          <p:cNvPr id="3" name="Picture 2"/>
          <p:cNvPicPr>
            <a:picLocks noChangeAspect="1"/>
          </p:cNvPicPr>
          <p:nvPr/>
        </p:nvPicPr>
        <p:blipFill>
          <a:blip r:embed="rId1"/>
          <a:stretch>
            <a:fillRect/>
          </a:stretch>
        </p:blipFill>
        <p:spPr>
          <a:xfrm>
            <a:off x="8522116" y="4918685"/>
            <a:ext cx="4895662" cy="2633413"/>
          </a:xfrm>
          <a:prstGeom prst="rect">
            <a:avLst/>
          </a:prstGeom>
        </p:spPr>
      </p:pic>
      <p:pic>
        <p:nvPicPr>
          <p:cNvPr id="1026" name="Picture 2" descr="Worried about sepsis? Here&amp;#39;s how to ask your doctor about it."/>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9825" y="4950308"/>
            <a:ext cx="4290998" cy="2610955"/>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4" descr="sepsis symptoms | Fort Sanders Regional Medical Center, a member of  Covenant Health"/>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4438" t="2333" r="4237" b="17479"/>
          <a:stretch>
            <a:fillRect/>
          </a:stretch>
        </p:blipFill>
        <p:spPr bwMode="auto">
          <a:xfrm>
            <a:off x="8449227" y="2128213"/>
            <a:ext cx="4968551" cy="2822095"/>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p:cNvSpPr txBox="1"/>
          <p:nvPr/>
        </p:nvSpPr>
        <p:spPr>
          <a:xfrm>
            <a:off x="5639280" y="996226"/>
            <a:ext cx="2880320" cy="2633413"/>
          </a:xfrm>
          <a:prstGeom prst="rect">
            <a:avLst/>
          </a:prstGeom>
          <a:noFill/>
        </p:spPr>
        <p:txBody>
          <a:bodyPr wrap="square">
            <a:spAutoFit/>
          </a:bodyPr>
          <a:lstStyle/>
          <a:p>
            <a:pPr algn="l"/>
            <a:r>
              <a:rPr lang="en-US" sz="900" b="1" i="0" dirty="0">
                <a:solidFill>
                  <a:schemeClr val="bg1"/>
                </a:solidFill>
                <a:effectLst/>
                <a:latin typeface="Open Sans" panose="020B0606030504020204" pitchFamily="34" charset="0"/>
              </a:rPr>
              <a:t>Anyone can get an infection, and almost any infection, including COVID-19, can lead to sepsis. In a typical year:</a:t>
            </a:r>
            <a:endParaRPr lang="en-US" sz="900" b="0" i="0" dirty="0">
              <a:solidFill>
                <a:schemeClr val="bg1"/>
              </a:solidFill>
              <a:effectLst/>
              <a:latin typeface="Open Sans" panose="020B0606030504020204" pitchFamily="34" charset="0"/>
            </a:endParaRPr>
          </a:p>
          <a:p>
            <a:pPr algn="l">
              <a:buFont typeface="Arial" panose="020B0604020202020204" pitchFamily="34" charset="0"/>
              <a:buChar char="•"/>
            </a:pPr>
            <a:r>
              <a:rPr lang="en-US" sz="900" b="0" i="0" dirty="0">
                <a:solidFill>
                  <a:schemeClr val="bg1"/>
                </a:solidFill>
                <a:effectLst/>
                <a:latin typeface="Open Sans" panose="020B0606030504020204" pitchFamily="34" charset="0"/>
              </a:rPr>
              <a:t>At least </a:t>
            </a:r>
            <a:r>
              <a:rPr lang="en-US" sz="900" b="1" i="0" dirty="0">
                <a:solidFill>
                  <a:schemeClr val="bg1"/>
                </a:solidFill>
                <a:effectLst/>
                <a:latin typeface="Open Sans" panose="020B0606030504020204" pitchFamily="34" charset="0"/>
              </a:rPr>
              <a:t>1.7 million</a:t>
            </a:r>
            <a:r>
              <a:rPr lang="en-US" sz="900" b="0" i="0" dirty="0">
                <a:solidFill>
                  <a:schemeClr val="bg1"/>
                </a:solidFill>
                <a:effectLst/>
                <a:latin typeface="Open Sans" panose="020B0606030504020204" pitchFamily="34" charset="0"/>
              </a:rPr>
              <a:t> adults in America develop sepsis.</a:t>
            </a:r>
            <a:endParaRPr lang="en-US" sz="900" b="0" i="0" dirty="0">
              <a:solidFill>
                <a:schemeClr val="bg1"/>
              </a:solidFill>
              <a:effectLst/>
              <a:latin typeface="Open Sans" panose="020B0606030504020204" pitchFamily="34" charset="0"/>
            </a:endParaRPr>
          </a:p>
          <a:p>
            <a:pPr algn="l">
              <a:buFont typeface="Arial" panose="020B0604020202020204" pitchFamily="34" charset="0"/>
              <a:buChar char="•"/>
            </a:pPr>
            <a:r>
              <a:rPr lang="en-US" sz="900" b="0" i="0" dirty="0">
                <a:solidFill>
                  <a:schemeClr val="bg1"/>
                </a:solidFill>
                <a:effectLst/>
                <a:latin typeface="Open Sans" panose="020B0606030504020204" pitchFamily="34" charset="0"/>
              </a:rPr>
              <a:t>Nearly </a:t>
            </a:r>
            <a:r>
              <a:rPr lang="en-US" sz="900" b="1" i="0" dirty="0">
                <a:solidFill>
                  <a:schemeClr val="bg1"/>
                </a:solidFill>
                <a:effectLst/>
                <a:latin typeface="Open Sans" panose="020B0606030504020204" pitchFamily="34" charset="0"/>
              </a:rPr>
              <a:t>270,000</a:t>
            </a:r>
            <a:r>
              <a:rPr lang="en-US" sz="900" b="0" i="0" dirty="0">
                <a:solidFill>
                  <a:schemeClr val="bg1"/>
                </a:solidFill>
                <a:effectLst/>
                <a:latin typeface="Open Sans" panose="020B0606030504020204" pitchFamily="34" charset="0"/>
              </a:rPr>
              <a:t> Americans die as a result of sepsis.</a:t>
            </a:r>
            <a:endParaRPr lang="en-US" sz="900" b="0" i="0" dirty="0">
              <a:solidFill>
                <a:schemeClr val="bg1"/>
              </a:solidFill>
              <a:effectLst/>
              <a:latin typeface="Open Sans" panose="020B0606030504020204" pitchFamily="34" charset="0"/>
            </a:endParaRPr>
          </a:p>
          <a:p>
            <a:pPr algn="l">
              <a:buFont typeface="Arial" panose="020B0604020202020204" pitchFamily="34" charset="0"/>
              <a:buChar char="•"/>
            </a:pPr>
            <a:r>
              <a:rPr lang="en-US" sz="900" b="1" i="0" dirty="0">
                <a:solidFill>
                  <a:schemeClr val="bg1"/>
                </a:solidFill>
                <a:effectLst/>
                <a:latin typeface="Open Sans" panose="020B0606030504020204" pitchFamily="34" charset="0"/>
              </a:rPr>
              <a:t>1 in 3</a:t>
            </a:r>
            <a:r>
              <a:rPr lang="en-US" sz="900" b="0" i="0" dirty="0">
                <a:solidFill>
                  <a:schemeClr val="bg1"/>
                </a:solidFill>
                <a:effectLst/>
                <a:latin typeface="Open Sans" panose="020B0606030504020204" pitchFamily="34" charset="0"/>
              </a:rPr>
              <a:t> patients who dies in a hospital has sepsis.</a:t>
            </a:r>
            <a:endParaRPr lang="en-US" sz="900" b="0" i="0" dirty="0">
              <a:solidFill>
                <a:schemeClr val="bg1"/>
              </a:solidFill>
              <a:effectLst/>
              <a:latin typeface="Open Sans" panose="020B0606030504020204" pitchFamily="34" charset="0"/>
            </a:endParaRPr>
          </a:p>
          <a:p>
            <a:pPr algn="l">
              <a:buFont typeface="Arial" panose="020B0604020202020204" pitchFamily="34" charset="0"/>
              <a:buChar char="•"/>
            </a:pPr>
            <a:r>
              <a:rPr lang="en-US" sz="900" b="0" i="0" dirty="0">
                <a:solidFill>
                  <a:schemeClr val="bg1"/>
                </a:solidFill>
                <a:effectLst/>
                <a:latin typeface="Open Sans" panose="020B0606030504020204" pitchFamily="34" charset="0"/>
              </a:rPr>
              <a:t>Sepsis, or the infection causing sepsis, starts outside of the hospital in nearly </a:t>
            </a:r>
            <a:r>
              <a:rPr lang="en-US" sz="900" b="1" i="0" dirty="0">
                <a:solidFill>
                  <a:schemeClr val="bg1"/>
                </a:solidFill>
                <a:effectLst/>
                <a:latin typeface="Open Sans" panose="020B0606030504020204" pitchFamily="34" charset="0"/>
              </a:rPr>
              <a:t>87%</a:t>
            </a:r>
            <a:r>
              <a:rPr lang="en-US" sz="900" b="0" i="0" dirty="0">
                <a:solidFill>
                  <a:schemeClr val="bg1"/>
                </a:solidFill>
                <a:effectLst/>
                <a:latin typeface="Open Sans" panose="020B0606030504020204" pitchFamily="34" charset="0"/>
              </a:rPr>
              <a:t> of cases.</a:t>
            </a:r>
            <a:endParaRPr lang="en-US" sz="900" b="0" i="0" dirty="0">
              <a:solidFill>
                <a:schemeClr val="bg1"/>
              </a:solidFill>
              <a:effectLst/>
              <a:latin typeface="Open Sans" panose="020B0606030504020204" pitchFamily="34" charset="0"/>
            </a:endParaRPr>
          </a:p>
        </p:txBody>
      </p:sp>
      <p:sp>
        <p:nvSpPr>
          <p:cNvPr id="15" name="TextBox 14"/>
          <p:cNvSpPr txBox="1"/>
          <p:nvPr/>
        </p:nvSpPr>
        <p:spPr>
          <a:xfrm>
            <a:off x="209812" y="1613014"/>
            <a:ext cx="4104456" cy="1486433"/>
          </a:xfrm>
          <a:prstGeom prst="rect">
            <a:avLst/>
          </a:prstGeom>
          <a:noFill/>
        </p:spPr>
        <p:txBody>
          <a:bodyPr wrap="square">
            <a:spAutoFit/>
          </a:bodyPr>
          <a:lstStyle/>
          <a:p>
            <a:pPr marL="0" lvl="0" indent="0" algn="ctr" rtl="0">
              <a:lnSpc>
                <a:spcPct val="115000"/>
              </a:lnSpc>
              <a:spcBef>
                <a:spcPts val="0"/>
              </a:spcBef>
              <a:spcAft>
                <a:spcPts val="0"/>
              </a:spcAft>
              <a:buClr>
                <a:schemeClr val="dk2"/>
              </a:buClr>
              <a:buSzPts val="1100"/>
              <a:buFont typeface="Arial" panose="020B0604020202020204"/>
              <a:buNone/>
            </a:pPr>
            <a:r>
              <a:rPr lang="en-US" sz="2000" b="1" u="sng" dirty="0">
                <a:solidFill>
                  <a:schemeClr val="bg1"/>
                </a:solidFill>
                <a:latin typeface="+mj-lt"/>
                <a:ea typeface="Amatic SC"/>
                <a:cs typeface="Amatic SC"/>
                <a:sym typeface="Amatic SC"/>
              </a:rPr>
              <a:t>EARLY DETECTION and Spreading Awareness Regarding Sepsis and thereby preventing it.</a:t>
            </a:r>
            <a:br>
              <a:rPr lang="en-US" b="1" dirty="0">
                <a:solidFill>
                  <a:schemeClr val="bg1"/>
                </a:solidFill>
                <a:latin typeface="+mj-lt"/>
                <a:ea typeface="Amatic SC"/>
                <a:cs typeface="Amatic SC"/>
                <a:sym typeface="Amatic SC"/>
              </a:rPr>
            </a:br>
            <a:endParaRPr lang="en-US" sz="2000" dirty="0">
              <a:solidFill>
                <a:schemeClr val="bg1"/>
              </a:solidFill>
              <a:latin typeface="+mj-lt"/>
              <a:ea typeface="Lato"/>
              <a:cs typeface="Lato"/>
              <a:sym typeface="Lato"/>
            </a:endParaRPr>
          </a:p>
        </p:txBody>
      </p:sp>
      <p:sp>
        <p:nvSpPr>
          <p:cNvPr id="16" name="TextBox 15"/>
          <p:cNvSpPr txBox="1"/>
          <p:nvPr/>
        </p:nvSpPr>
        <p:spPr>
          <a:xfrm>
            <a:off x="7728551" y="1305673"/>
            <a:ext cx="4104456" cy="358175"/>
          </a:xfrm>
          <a:prstGeom prst="rect">
            <a:avLst/>
          </a:prstGeom>
          <a:noFill/>
        </p:spPr>
        <p:txBody>
          <a:bodyPr wrap="square">
            <a:spAutoFit/>
          </a:bodyPr>
          <a:lstStyle/>
          <a:p>
            <a:pPr marL="0" lvl="0" indent="0" algn="ctr" rtl="0">
              <a:lnSpc>
                <a:spcPct val="115000"/>
              </a:lnSpc>
              <a:spcBef>
                <a:spcPts val="0"/>
              </a:spcBef>
              <a:spcAft>
                <a:spcPts val="0"/>
              </a:spcAft>
              <a:buClr>
                <a:schemeClr val="dk2"/>
              </a:buClr>
              <a:buSzPts val="1100"/>
              <a:buFont typeface="Arial" panose="020B0604020202020204"/>
              <a:buNone/>
            </a:pPr>
            <a:r>
              <a:rPr lang="en-US" sz="1600" b="1" u="sng" dirty="0">
                <a:solidFill>
                  <a:schemeClr val="bg1"/>
                </a:solidFill>
                <a:latin typeface="+mj-lt"/>
                <a:ea typeface="Amatic SC"/>
                <a:cs typeface="Amatic SC"/>
                <a:sym typeface="Amatic SC"/>
              </a:rPr>
              <a:t>WHO GETS AFFECTED?</a:t>
            </a:r>
            <a:endParaRPr lang="en-US" dirty="0">
              <a:solidFill>
                <a:schemeClr val="bg1"/>
              </a:solidFill>
              <a:latin typeface="+mj-lt"/>
              <a:ea typeface="Lato"/>
              <a:cs typeface="Lato"/>
              <a:sym typeface="Lato"/>
            </a:endParaRPr>
          </a:p>
        </p:txBody>
      </p:sp>
      <p:pic>
        <p:nvPicPr>
          <p:cNvPr id="17" name="Google Shape;82;p2"/>
          <p:cNvPicPr preferRelativeResize="0"/>
          <p:nvPr/>
        </p:nvPicPr>
        <p:blipFill>
          <a:blip r:embed="rId4"/>
          <a:stretch>
            <a:fillRect/>
          </a:stretch>
        </p:blipFill>
        <p:spPr>
          <a:xfrm>
            <a:off x="4249366" y="4927850"/>
            <a:ext cx="4270234" cy="2633413"/>
          </a:xfrm>
          <a:prstGeom prst="rect">
            <a:avLst/>
          </a:prstGeom>
          <a:noFill/>
          <a:ln>
            <a:noFill/>
          </a:ln>
        </p:spPr>
      </p:pic>
      <p:sp>
        <p:nvSpPr>
          <p:cNvPr id="2" name="Rectangles 1"/>
          <p:cNvSpPr/>
          <p:nvPr/>
        </p:nvSpPr>
        <p:spPr>
          <a:xfrm>
            <a:off x="11114405" y="293370"/>
            <a:ext cx="2013585" cy="671830"/>
          </a:xfrm>
          <a:prstGeom prst="rect">
            <a:avLst/>
          </a:prstGeom>
          <a:solidFill>
            <a:srgbClr val="1A1E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solidFill>
                <a:schemeClr val="bg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p:txBody>
          <a:bodyPr/>
          <a:lstStyle/>
          <a:p>
            <a:endParaRPr lang="en-IN"/>
          </a:p>
        </p:txBody>
      </p:sp>
      <p:sp>
        <p:nvSpPr>
          <p:cNvPr id="5" name="Title 1"/>
          <p:cNvSpPr>
            <a:spLocks noGrp="1"/>
          </p:cNvSpPr>
          <p:nvPr>
            <p:ph type="title"/>
          </p:nvPr>
        </p:nvSpPr>
        <p:spPr>
          <a:xfrm>
            <a:off x="936377" y="828303"/>
            <a:ext cx="9601200" cy="1485900"/>
          </a:xfrm>
        </p:spPr>
        <p:txBody>
          <a:bodyPr/>
          <a:lstStyle/>
          <a:p>
            <a:r>
              <a:rPr lang="en-US" sz="3200" dirty="0">
                <a:cs typeface="Times New Roman" panose="02020603050405020304" pitchFamily="18" charset="0"/>
              </a:rPr>
              <a:t>How is it affecting us?</a:t>
            </a:r>
            <a:endParaRPr lang="en-IN" sz="3200" dirty="0">
              <a:cs typeface="Times New Roman" panose="02020603050405020304" pitchFamily="18" charset="0"/>
            </a:endParaRPr>
          </a:p>
        </p:txBody>
      </p:sp>
      <p:sp>
        <p:nvSpPr>
          <p:cNvPr id="6" name="Content Placeholder 2"/>
          <p:cNvSpPr txBox="1"/>
          <p:nvPr/>
        </p:nvSpPr>
        <p:spPr>
          <a:xfrm>
            <a:off x="816819" y="2052439"/>
            <a:ext cx="10369152" cy="4446973"/>
          </a:xfrm>
          <a:prstGeom prst="rect">
            <a:avLst/>
          </a:prstGeom>
        </p:spPr>
        <p:txBody>
          <a:bodyPr>
            <a:noAutofit/>
          </a:bodyPr>
          <a:lstStyle>
            <a:lvl1pPr marL="0" indent="0" algn="l" defTabSz="1267460" rtl="0" eaLnBrk="1" latinLnBrk="0" hangingPunct="1">
              <a:lnSpc>
                <a:spcPct val="110000"/>
              </a:lnSpc>
              <a:spcBef>
                <a:spcPts val="1800"/>
              </a:spcBef>
              <a:spcAft>
                <a:spcPts val="600"/>
              </a:spcAft>
              <a:buFont typeface="Source Sans Pro" panose="020B0604020202020204" pitchFamily="34" charset="0"/>
              <a:buNone/>
              <a:defRPr sz="2000" b="1" i="0" kern="1200">
                <a:solidFill>
                  <a:schemeClr val="accent2"/>
                </a:solidFill>
                <a:latin typeface="+mn-lt"/>
                <a:ea typeface="+mn-ea"/>
                <a:cs typeface="+mn-cs"/>
              </a:defRPr>
            </a:lvl1pPr>
            <a:lvl2pPr marL="0" indent="0" algn="l" defTabSz="1267460" rtl="0" eaLnBrk="1" latinLnBrk="0" hangingPunct="1">
              <a:lnSpc>
                <a:spcPct val="110000"/>
              </a:lnSpc>
              <a:spcBef>
                <a:spcPts val="0"/>
              </a:spcBef>
              <a:spcAft>
                <a:spcPts val="600"/>
              </a:spcAft>
              <a:buFont typeface="Source Sans Pro" panose="020B0604020202020204" pitchFamily="34" charset="0"/>
              <a:buNone/>
              <a:defRPr sz="2000" kern="1200">
                <a:solidFill>
                  <a:schemeClr val="tx2"/>
                </a:solidFill>
                <a:latin typeface="+mn-lt"/>
                <a:ea typeface="+mn-ea"/>
                <a:cs typeface="+mn-cs"/>
              </a:defRPr>
            </a:lvl2pPr>
            <a:lvl3pPr marL="215900" indent="-215900" algn="l" defTabSz="1267460" rtl="0" eaLnBrk="1" latinLnBrk="0" hangingPunct="1">
              <a:lnSpc>
                <a:spcPct val="110000"/>
              </a:lnSpc>
              <a:spcBef>
                <a:spcPts val="0"/>
              </a:spcBef>
              <a:spcAft>
                <a:spcPts val="600"/>
              </a:spcAft>
              <a:buClr>
                <a:schemeClr val="tx2"/>
              </a:buClr>
              <a:buSzPct val="80000"/>
              <a:buFont typeface="Wingdings 2" panose="05020102010507070707" pitchFamily="18" charset="2"/>
              <a:buChar char=""/>
              <a:defRPr lang="en-US" sz="2000" i="0" kern="1200" dirty="0">
                <a:solidFill>
                  <a:schemeClr val="tx2"/>
                </a:solidFill>
                <a:latin typeface="+mn-lt"/>
                <a:ea typeface="+mn-ea"/>
                <a:cs typeface="+mn-cs"/>
              </a:defRPr>
            </a:lvl3pPr>
            <a:lvl4pPr marL="431800" indent="-215900" algn="l" defTabSz="1267460" rtl="0" eaLnBrk="1" latinLnBrk="0" hangingPunct="1">
              <a:lnSpc>
                <a:spcPct val="110000"/>
              </a:lnSpc>
              <a:spcBef>
                <a:spcPts val="0"/>
              </a:spcBef>
              <a:spcAft>
                <a:spcPts val="600"/>
              </a:spcAft>
              <a:buClr>
                <a:schemeClr val="tx2"/>
              </a:buClr>
              <a:buSzPct val="80000"/>
              <a:buFont typeface="Source Sans Pro" panose="020B0604020202020204" pitchFamily="34" charset="0"/>
              <a:buChar char="—"/>
              <a:defRPr lang="en-US" sz="1800" kern="1200" dirty="0">
                <a:solidFill>
                  <a:schemeClr val="tx2"/>
                </a:solidFill>
                <a:latin typeface="+mn-lt"/>
                <a:ea typeface="+mn-ea"/>
                <a:cs typeface="+mn-cs"/>
              </a:defRPr>
            </a:lvl4pPr>
            <a:lvl5pPr marL="647700" indent="-215900" algn="l" defTabSz="1267460" rtl="0" eaLnBrk="1" latinLnBrk="0" hangingPunct="1">
              <a:lnSpc>
                <a:spcPct val="110000"/>
              </a:lnSpc>
              <a:spcBef>
                <a:spcPts val="0"/>
              </a:spcBef>
              <a:spcAft>
                <a:spcPts val="600"/>
              </a:spcAft>
              <a:buClr>
                <a:schemeClr val="tx2"/>
              </a:buClr>
              <a:buSzPct val="80000"/>
              <a:buFont typeface="Source Sans Pro" panose="020B0604020202020204" pitchFamily="34" charset="0"/>
              <a:buChar char="—"/>
              <a:defRPr lang="en-US" sz="1600" kern="1200" baseline="0" dirty="0">
                <a:solidFill>
                  <a:schemeClr val="tx2"/>
                </a:solidFill>
                <a:latin typeface="+mn-lt"/>
                <a:ea typeface="+mn-ea"/>
                <a:cs typeface="+mn-cs"/>
              </a:defRPr>
            </a:lvl5pPr>
            <a:lvl6pPr marL="0" indent="0" algn="l" defTabSz="1267460" rtl="0" eaLnBrk="1" latinLnBrk="0" hangingPunct="1">
              <a:lnSpc>
                <a:spcPct val="100000"/>
              </a:lnSpc>
              <a:spcBef>
                <a:spcPts val="600"/>
              </a:spcBef>
              <a:spcAft>
                <a:spcPts val="300"/>
              </a:spcAft>
              <a:buClr>
                <a:schemeClr val="tx1"/>
              </a:buClr>
              <a:buSzPct val="70000"/>
              <a:buFont typeface="Wingdings" panose="05000000000000000000" pitchFamily="2" charset="2"/>
              <a:buNone/>
              <a:defRPr lang="en-US" sz="2000" b="1" i="0" kern="1200" dirty="0">
                <a:solidFill>
                  <a:schemeClr val="tx2"/>
                </a:solidFill>
                <a:latin typeface="+mn-lt"/>
                <a:ea typeface="+mn-ea"/>
                <a:cs typeface="Segoe UI Semibold" panose="020B0702040204020203" pitchFamily="34" charset="0"/>
              </a:defRPr>
            </a:lvl6pPr>
            <a:lvl7pPr marL="0" indent="0" algn="l" defTabSz="1267460" rtl="0" eaLnBrk="1" latinLnBrk="0" hangingPunct="1">
              <a:lnSpc>
                <a:spcPct val="110000"/>
              </a:lnSpc>
              <a:spcBef>
                <a:spcPts val="600"/>
              </a:spcBef>
              <a:spcAft>
                <a:spcPts val="300"/>
              </a:spcAft>
              <a:buClr>
                <a:schemeClr val="tx1"/>
              </a:buClr>
              <a:buSzPct val="70000"/>
              <a:buFont typeface="Wingdings" panose="05000000000000000000" pitchFamily="2" charset="2"/>
              <a:buNone/>
              <a:defRPr lang="en-US" sz="2000" b="0" i="1" kern="1200" baseline="0" dirty="0">
                <a:solidFill>
                  <a:schemeClr val="accent3"/>
                </a:solidFill>
                <a:latin typeface="+mj-lt"/>
                <a:ea typeface="+mn-ea"/>
                <a:cs typeface="+mn-cs"/>
              </a:defRPr>
            </a:lvl7pPr>
            <a:lvl8pPr marL="0" indent="0" algn="l" defTabSz="1267460" rtl="0" eaLnBrk="1" latinLnBrk="0" hangingPunct="1">
              <a:lnSpc>
                <a:spcPct val="110000"/>
              </a:lnSpc>
              <a:spcBef>
                <a:spcPts val="300"/>
              </a:spcBef>
              <a:buFont typeface="Source Sans Pro" panose="020B0604020202020204" pitchFamily="34" charset="0"/>
              <a:buNone/>
              <a:defRPr sz="1200" b="1" kern="1200" baseline="0">
                <a:solidFill>
                  <a:schemeClr val="tx2"/>
                </a:solidFill>
                <a:latin typeface="+mn-lt"/>
                <a:ea typeface="+mn-ea"/>
                <a:cs typeface="+mn-cs"/>
              </a:defRPr>
            </a:lvl8pPr>
            <a:lvl9pPr marL="215900" indent="-215900" algn="l" defTabSz="1267460" rtl="0" eaLnBrk="1" latinLnBrk="0" hangingPunct="1">
              <a:lnSpc>
                <a:spcPct val="110000"/>
              </a:lnSpc>
              <a:spcBef>
                <a:spcPts val="0"/>
              </a:spcBef>
              <a:spcAft>
                <a:spcPts val="0"/>
              </a:spcAft>
              <a:buClr>
                <a:schemeClr val="tx2"/>
              </a:buClr>
              <a:buFont typeface="+mj-lt"/>
              <a:buAutoNum type="alphaLcParenR"/>
              <a:defRPr sz="1200" i="0" kern="1200">
                <a:solidFill>
                  <a:schemeClr val="tx2"/>
                </a:solidFill>
                <a:latin typeface="+mn-lt"/>
                <a:ea typeface="+mn-ea"/>
                <a:cs typeface="+mn-cs"/>
              </a:defRPr>
            </a:lvl9pPr>
          </a:lstStyle>
          <a:p>
            <a:r>
              <a:rPr lang="en-US" sz="1700" dirty="0">
                <a:latin typeface="+mj-lt"/>
                <a:cs typeface="Times New Roman" panose="02020603050405020304" pitchFamily="18" charset="0"/>
              </a:rPr>
              <a:t>According to WHO, it mainly impacts </a:t>
            </a:r>
            <a:r>
              <a:rPr lang="en-US" sz="1700" dirty="0">
                <a:solidFill>
                  <a:srgbClr val="FF0000"/>
                </a:solidFill>
                <a:latin typeface="+mj-lt"/>
                <a:cs typeface="Times New Roman" panose="02020603050405020304" pitchFamily="18" charset="0"/>
              </a:rPr>
              <a:t>low and middle-income country</a:t>
            </a:r>
            <a:r>
              <a:rPr lang="en-US" sz="1700" dirty="0">
                <a:latin typeface="+mj-lt"/>
                <a:cs typeface="Times New Roman" panose="02020603050405020304" pitchFamily="18" charset="0"/>
              </a:rPr>
              <a:t> thus is highly adverse for </a:t>
            </a:r>
            <a:r>
              <a:rPr lang="en-US" sz="1700" dirty="0">
                <a:solidFill>
                  <a:srgbClr val="FF0000"/>
                </a:solidFill>
                <a:latin typeface="+mj-lt"/>
                <a:cs typeface="Times New Roman" panose="02020603050405020304" pitchFamily="18" charset="0"/>
              </a:rPr>
              <a:t>India</a:t>
            </a:r>
            <a:r>
              <a:rPr lang="en-US" sz="1700" dirty="0">
                <a:latin typeface="+mj-lt"/>
                <a:cs typeface="Times New Roman" panose="02020603050405020304" pitchFamily="18" charset="0"/>
              </a:rPr>
              <a:t>.</a:t>
            </a:r>
            <a:endParaRPr lang="en-US" sz="1700" dirty="0">
              <a:latin typeface="+mj-lt"/>
              <a:cs typeface="Times New Roman" panose="02020603050405020304" pitchFamily="18" charset="0"/>
            </a:endParaRPr>
          </a:p>
          <a:p>
            <a:r>
              <a:rPr lang="en-US" sz="1700" dirty="0">
                <a:latin typeface="+mj-lt"/>
                <a:cs typeface="Times New Roman" panose="02020603050405020304" pitchFamily="18" charset="0"/>
              </a:rPr>
              <a:t>Inimical to </a:t>
            </a:r>
            <a:r>
              <a:rPr lang="en-US" sz="1700" dirty="0">
                <a:solidFill>
                  <a:srgbClr val="FF0000"/>
                </a:solidFill>
                <a:latin typeface="+mj-lt"/>
                <a:cs typeface="Times New Roman" panose="02020603050405020304" pitchFamily="18" charset="0"/>
              </a:rPr>
              <a:t>30 million</a:t>
            </a:r>
            <a:r>
              <a:rPr lang="en-US" sz="1700" dirty="0">
                <a:latin typeface="+mj-lt"/>
                <a:cs typeface="Times New Roman" panose="02020603050405020304" pitchFamily="18" charset="0"/>
              </a:rPr>
              <a:t> people world-wide, potentially leading to </a:t>
            </a:r>
            <a:r>
              <a:rPr lang="en-US" sz="1700" dirty="0">
                <a:solidFill>
                  <a:srgbClr val="FF0000"/>
                </a:solidFill>
                <a:latin typeface="+mj-lt"/>
                <a:cs typeface="Times New Roman" panose="02020603050405020304" pitchFamily="18" charset="0"/>
              </a:rPr>
              <a:t>6 million</a:t>
            </a:r>
            <a:r>
              <a:rPr lang="en-US" sz="1700" dirty="0">
                <a:latin typeface="+mj-lt"/>
                <a:cs typeface="Times New Roman" panose="02020603050405020304" pitchFamily="18" charset="0"/>
              </a:rPr>
              <a:t> deaths.</a:t>
            </a:r>
            <a:endParaRPr lang="en-US" sz="1700" dirty="0">
              <a:latin typeface="+mj-lt"/>
              <a:cs typeface="Times New Roman" panose="02020603050405020304" pitchFamily="18" charset="0"/>
            </a:endParaRPr>
          </a:p>
          <a:p>
            <a:r>
              <a:rPr lang="en-US" sz="1700" dirty="0">
                <a:latin typeface="+mj-lt"/>
                <a:cs typeface="Times New Roman" panose="02020603050405020304" pitchFamily="18" charset="0"/>
              </a:rPr>
              <a:t>It mainly affects people with weak immunity : elderly people, pregnant women, neonates, hospitalized patients and people with HIV/AIDS, liver cirrhosis, cancer, kidney disease and auto-immune diseases.</a:t>
            </a:r>
            <a:endParaRPr lang="en-US" sz="1700" dirty="0">
              <a:latin typeface="+mj-lt"/>
              <a:cs typeface="Times New Roman" panose="02020603050405020304" pitchFamily="18" charset="0"/>
            </a:endParaRPr>
          </a:p>
          <a:p>
            <a:r>
              <a:rPr lang="en-US" sz="1700" dirty="0">
                <a:solidFill>
                  <a:srgbClr val="FF0000"/>
                </a:solidFill>
                <a:latin typeface="+mj-lt"/>
                <a:cs typeface="Times New Roman" panose="02020603050405020304" pitchFamily="18" charset="0"/>
              </a:rPr>
              <a:t>3 million </a:t>
            </a:r>
            <a:r>
              <a:rPr lang="en-US" sz="1700" dirty="0">
                <a:latin typeface="+mj-lt"/>
                <a:cs typeface="Times New Roman" panose="02020603050405020304" pitchFamily="18" charset="0"/>
              </a:rPr>
              <a:t>newborns and </a:t>
            </a:r>
            <a:r>
              <a:rPr lang="en-US" sz="1700" dirty="0">
                <a:solidFill>
                  <a:srgbClr val="FF0000"/>
                </a:solidFill>
                <a:latin typeface="+mj-lt"/>
                <a:cs typeface="Times New Roman" panose="02020603050405020304" pitchFamily="18" charset="0"/>
              </a:rPr>
              <a:t>1.2 million</a:t>
            </a:r>
            <a:r>
              <a:rPr lang="en-US" sz="1700" dirty="0">
                <a:latin typeface="+mj-lt"/>
                <a:cs typeface="Times New Roman" panose="02020603050405020304" pitchFamily="18" charset="0"/>
              </a:rPr>
              <a:t> children suffer from it.</a:t>
            </a:r>
            <a:endParaRPr lang="en-US" sz="1700" dirty="0">
              <a:latin typeface="+mj-lt"/>
              <a:cs typeface="Times New Roman" panose="02020603050405020304" pitchFamily="18" charset="0"/>
            </a:endParaRPr>
          </a:p>
          <a:p>
            <a:r>
              <a:rPr lang="en-US" sz="1700" dirty="0">
                <a:latin typeface="+mj-lt"/>
                <a:cs typeface="Times New Roman" panose="02020603050405020304" pitchFamily="18" charset="0"/>
              </a:rPr>
              <a:t>Hospital costs of sepsis have </a:t>
            </a:r>
            <a:r>
              <a:rPr lang="en-US" sz="1700" dirty="0">
                <a:solidFill>
                  <a:srgbClr val="FF0000"/>
                </a:solidFill>
                <a:latin typeface="+mj-lt"/>
                <a:cs typeface="Times New Roman" panose="02020603050405020304" pitchFamily="18" charset="0"/>
              </a:rPr>
              <a:t>doubled</a:t>
            </a:r>
            <a:r>
              <a:rPr lang="en-US" sz="1700" dirty="0">
                <a:latin typeface="+mj-lt"/>
                <a:cs typeface="Times New Roman" panose="02020603050405020304" pitchFamily="18" charset="0"/>
              </a:rPr>
              <a:t> from 1997 to 2008 and is continuously increasing.</a:t>
            </a:r>
            <a:endParaRPr lang="en-US" sz="1700" dirty="0">
              <a:latin typeface="+mj-lt"/>
              <a:cs typeface="Times New Roman" panose="02020603050405020304" pitchFamily="18" charset="0"/>
            </a:endParaRPr>
          </a:p>
          <a:p>
            <a:r>
              <a:rPr lang="en-US" sz="1700" dirty="0">
                <a:latin typeface="+mj-lt"/>
                <a:cs typeface="Times New Roman" panose="02020603050405020304" pitchFamily="18" charset="0"/>
              </a:rPr>
              <a:t>It covers approximately </a:t>
            </a:r>
            <a:r>
              <a:rPr lang="en-US" sz="1700" dirty="0">
                <a:solidFill>
                  <a:srgbClr val="FF0000"/>
                </a:solidFill>
                <a:latin typeface="+mj-lt"/>
                <a:cs typeface="Times New Roman" panose="02020603050405020304" pitchFamily="18" charset="0"/>
              </a:rPr>
              <a:t>40% of the ICU expenditure </a:t>
            </a:r>
            <a:r>
              <a:rPr lang="en-US" sz="1700" dirty="0">
                <a:latin typeface="+mj-lt"/>
                <a:cs typeface="Times New Roman" panose="02020603050405020304" pitchFamily="18" charset="0"/>
              </a:rPr>
              <a:t>(USA hospital data).</a:t>
            </a:r>
            <a:endParaRPr lang="en-US" sz="1700" dirty="0">
              <a:latin typeface="+mj-lt"/>
              <a:cs typeface="Times New Roman" panose="02020603050405020304" pitchFamily="18" charset="0"/>
            </a:endParaRPr>
          </a:p>
          <a:p>
            <a:r>
              <a:rPr lang="en-US" sz="1700" dirty="0">
                <a:latin typeface="+mj-lt"/>
                <a:cs typeface="Times New Roman" panose="02020603050405020304" pitchFamily="18" charset="0"/>
              </a:rPr>
              <a:t>Average cost per individual is nearly </a:t>
            </a:r>
            <a:r>
              <a:rPr lang="en-US" sz="1700" dirty="0">
                <a:solidFill>
                  <a:srgbClr val="FF0000"/>
                </a:solidFill>
                <a:latin typeface="+mj-lt"/>
                <a:cs typeface="Times New Roman" panose="02020603050405020304" pitchFamily="18" charset="0"/>
              </a:rPr>
              <a:t>$ 22,000 </a:t>
            </a:r>
            <a:r>
              <a:rPr lang="en-US" sz="1700" dirty="0">
                <a:latin typeface="+mj-lt"/>
                <a:cs typeface="Times New Roman" panose="02020603050405020304" pitchFamily="18" charset="0"/>
              </a:rPr>
              <a:t>thus a burden on the budget of households.</a:t>
            </a:r>
            <a:endParaRPr lang="en-US" sz="1700" dirty="0">
              <a:latin typeface="+mj-lt"/>
              <a:cs typeface="Times New Roman" panose="02020603050405020304" pitchFamily="18" charset="0"/>
            </a:endParaRPr>
          </a:p>
          <a:p>
            <a:r>
              <a:rPr lang="en-US" sz="1700" u="sng" dirty="0">
                <a:latin typeface="+mj-lt"/>
                <a:cs typeface="Times New Roman" panose="02020603050405020304" pitchFamily="18" charset="0"/>
              </a:rPr>
              <a:t>It is the pathway to death for </a:t>
            </a:r>
            <a:r>
              <a:rPr lang="en-US" sz="1700" u="sng" dirty="0">
                <a:solidFill>
                  <a:srgbClr val="FF0000"/>
                </a:solidFill>
                <a:latin typeface="+mj-lt"/>
                <a:cs typeface="Times New Roman" panose="02020603050405020304" pitchFamily="18" charset="0"/>
              </a:rPr>
              <a:t>4 of the top 10 causes </a:t>
            </a:r>
            <a:r>
              <a:rPr lang="en-US" sz="1700" u="sng" dirty="0">
                <a:latin typeface="+mj-lt"/>
                <a:cs typeface="Times New Roman" panose="02020603050405020304" pitchFamily="18" charset="0"/>
              </a:rPr>
              <a:t>of death on our planet.</a:t>
            </a:r>
            <a:endParaRPr lang="en-IN" sz="1700" u="sng" dirty="0">
              <a:latin typeface="+mj-lt"/>
              <a:cs typeface="Times New Roman" panose="02020603050405020304" pitchFamily="18" charset="0"/>
            </a:endParaRPr>
          </a:p>
        </p:txBody>
      </p:sp>
      <p:sp>
        <p:nvSpPr>
          <p:cNvPr id="2" name="Rectangles 1"/>
          <p:cNvSpPr/>
          <p:nvPr/>
        </p:nvSpPr>
        <p:spPr>
          <a:xfrm>
            <a:off x="11114405" y="293370"/>
            <a:ext cx="2013585" cy="671830"/>
          </a:xfrm>
          <a:prstGeom prst="rect">
            <a:avLst/>
          </a:prstGeom>
          <a:solidFill>
            <a:srgbClr val="1A1E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solidFill>
                <a:schemeClr val="bg2"/>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1"/>
          </p:nvPr>
        </p:nvSpPr>
        <p:spPr/>
        <p:txBody>
          <a:bodyPr/>
          <a:lstStyle/>
          <a:p>
            <a:endParaRPr lang="en-IN"/>
          </a:p>
        </p:txBody>
      </p:sp>
      <p:sp>
        <p:nvSpPr>
          <p:cNvPr id="4" name="Title 3"/>
          <p:cNvSpPr>
            <a:spLocks noGrp="1"/>
          </p:cNvSpPr>
          <p:nvPr>
            <p:ph type="title"/>
          </p:nvPr>
        </p:nvSpPr>
        <p:spPr>
          <a:xfrm>
            <a:off x="1032843" y="888625"/>
            <a:ext cx="12578399" cy="379263"/>
          </a:xfrm>
        </p:spPr>
        <p:txBody>
          <a:bodyPr/>
          <a:lstStyle/>
          <a:p>
            <a:r>
              <a:rPr lang="en-IN" sz="2800" dirty="0"/>
              <a:t>Solution</a:t>
            </a:r>
            <a:endParaRPr lang="en-IN" sz="2800" dirty="0"/>
          </a:p>
        </p:txBody>
      </p:sp>
      <p:sp>
        <p:nvSpPr>
          <p:cNvPr id="9" name="TextBox 8"/>
          <p:cNvSpPr txBox="1"/>
          <p:nvPr/>
        </p:nvSpPr>
        <p:spPr>
          <a:xfrm>
            <a:off x="414880" y="1476375"/>
            <a:ext cx="11720734" cy="5533694"/>
          </a:xfrm>
          <a:prstGeom prst="rect">
            <a:avLst/>
          </a:prstGeom>
          <a:noFill/>
        </p:spPr>
        <p:txBody>
          <a:bodyPr wrap="square">
            <a:spAutoFit/>
          </a:bodyPr>
          <a:lstStyle/>
          <a:p>
            <a:pPr marL="457200" lvl="0" indent="-330200" algn="l" rtl="0">
              <a:lnSpc>
                <a:spcPct val="115000"/>
              </a:lnSpc>
              <a:spcBef>
                <a:spcPts val="1200"/>
              </a:spcBef>
              <a:spcAft>
                <a:spcPts val="0"/>
              </a:spcAft>
              <a:buSzPts val="1600"/>
              <a:buFont typeface="Comic Sans MS" panose="030F0702030302020204"/>
              <a:buChar char="●"/>
            </a:pPr>
            <a:r>
              <a:rPr lang="en-US" sz="2000" dirty="0">
                <a:solidFill>
                  <a:schemeClr val="bg1"/>
                </a:solidFill>
                <a:latin typeface="+mj-lt"/>
                <a:ea typeface="Comic Sans MS" panose="030F0702030302020204"/>
                <a:cs typeface="Comic Sans MS" panose="030F0702030302020204"/>
                <a:sym typeface="Comic Sans MS" panose="030F0702030302020204"/>
              </a:rPr>
              <a:t>The main idea  is </a:t>
            </a:r>
            <a:r>
              <a:rPr lang="en-US" sz="2000" u="sng" dirty="0">
                <a:solidFill>
                  <a:schemeClr val="bg1"/>
                </a:solidFill>
                <a:latin typeface="+mj-lt"/>
                <a:ea typeface="Comic Sans MS" panose="030F0702030302020204"/>
                <a:cs typeface="Comic Sans MS" panose="030F0702030302020204"/>
                <a:sym typeface="Comic Sans MS" panose="030F0702030302020204"/>
              </a:rPr>
              <a:t>“ early detection of sepsis using physiological data in real time using ML model “</a:t>
            </a:r>
            <a:r>
              <a:rPr lang="en-US" sz="2000" dirty="0">
                <a:solidFill>
                  <a:schemeClr val="bg1"/>
                </a:solidFill>
                <a:latin typeface="+mj-lt"/>
                <a:ea typeface="Comic Sans MS" panose="030F0702030302020204"/>
                <a:cs typeface="Comic Sans MS" panose="030F0702030302020204"/>
                <a:sym typeface="Comic Sans MS" panose="030F0702030302020204"/>
              </a:rPr>
              <a:t>.</a:t>
            </a:r>
            <a:endParaRPr lang="en-US" sz="2000" dirty="0">
              <a:solidFill>
                <a:schemeClr val="bg1"/>
              </a:solidFill>
              <a:latin typeface="+mj-lt"/>
              <a:ea typeface="Comic Sans MS" panose="030F0702030302020204"/>
              <a:cs typeface="Comic Sans MS" panose="030F0702030302020204"/>
              <a:sym typeface="Comic Sans MS" panose="030F0702030302020204"/>
            </a:endParaRPr>
          </a:p>
          <a:p>
            <a:pPr marL="127000" lvl="0" algn="l" rtl="0">
              <a:lnSpc>
                <a:spcPct val="115000"/>
              </a:lnSpc>
              <a:spcBef>
                <a:spcPts val="1200"/>
              </a:spcBef>
              <a:spcAft>
                <a:spcPts val="0"/>
              </a:spcAft>
              <a:buSzPts val="1600"/>
            </a:pPr>
            <a:endParaRPr lang="en-US" sz="2000" dirty="0">
              <a:solidFill>
                <a:schemeClr val="bg1"/>
              </a:solidFill>
              <a:latin typeface="+mj-lt"/>
              <a:ea typeface="Comic Sans MS" panose="030F0702030302020204"/>
              <a:cs typeface="Comic Sans MS" panose="030F0702030302020204"/>
              <a:sym typeface="Comic Sans MS" panose="030F0702030302020204"/>
            </a:endParaRPr>
          </a:p>
          <a:p>
            <a:pPr marL="457200" lvl="0" indent="-330200" algn="l" rtl="0">
              <a:lnSpc>
                <a:spcPct val="115000"/>
              </a:lnSpc>
              <a:spcBef>
                <a:spcPts val="0"/>
              </a:spcBef>
              <a:spcAft>
                <a:spcPts val="0"/>
              </a:spcAft>
              <a:buSzPts val="1600"/>
              <a:buFont typeface="Comic Sans MS" panose="030F0702030302020204"/>
              <a:buChar char="●"/>
            </a:pPr>
            <a:r>
              <a:rPr lang="en-US" sz="2000" dirty="0">
                <a:solidFill>
                  <a:schemeClr val="bg1"/>
                </a:solidFill>
                <a:latin typeface="+mj-lt"/>
                <a:ea typeface="Comic Sans MS" panose="030F0702030302020204"/>
                <a:cs typeface="Comic Sans MS" panose="030F0702030302020204"/>
                <a:sym typeface="Comic Sans MS" panose="030F0702030302020204"/>
              </a:rPr>
              <a:t>Develop a </a:t>
            </a:r>
            <a:r>
              <a:rPr lang="en-US" sz="2000" u="sng" dirty="0">
                <a:solidFill>
                  <a:schemeClr val="bg1"/>
                </a:solidFill>
                <a:latin typeface="+mj-lt"/>
                <a:ea typeface="Comic Sans MS" panose="030F0702030302020204"/>
                <a:cs typeface="Comic Sans MS" panose="030F0702030302020204"/>
                <a:sym typeface="Comic Sans MS" panose="030F0702030302020204"/>
              </a:rPr>
              <a:t>digital solution</a:t>
            </a:r>
            <a:r>
              <a:rPr lang="en-US" sz="2000" dirty="0">
                <a:solidFill>
                  <a:schemeClr val="bg1"/>
                </a:solidFill>
                <a:latin typeface="+mj-lt"/>
                <a:ea typeface="Comic Sans MS" panose="030F0702030302020204"/>
                <a:cs typeface="Comic Sans MS" panose="030F0702030302020204"/>
                <a:sym typeface="Comic Sans MS" panose="030F0702030302020204"/>
              </a:rPr>
              <a:t> that uses </a:t>
            </a:r>
            <a:r>
              <a:rPr lang="en-US" sz="2000" u="sng" dirty="0">
                <a:solidFill>
                  <a:schemeClr val="bg1"/>
                </a:solidFill>
                <a:latin typeface="+mj-lt"/>
                <a:ea typeface="Comic Sans MS" panose="030F0702030302020204"/>
                <a:cs typeface="Comic Sans MS" panose="030F0702030302020204"/>
                <a:sym typeface="Comic Sans MS" panose="030F0702030302020204"/>
              </a:rPr>
              <a:t>artificial intelligence</a:t>
            </a:r>
            <a:r>
              <a:rPr lang="en-US" sz="2000" dirty="0">
                <a:solidFill>
                  <a:schemeClr val="bg1"/>
                </a:solidFill>
                <a:latin typeface="+mj-lt"/>
                <a:ea typeface="Comic Sans MS" panose="030F0702030302020204"/>
                <a:cs typeface="Comic Sans MS" panose="030F0702030302020204"/>
                <a:sym typeface="Comic Sans MS" panose="030F0702030302020204"/>
              </a:rPr>
              <a:t> to detect patient deterioration before it’s too late and trigger notifications to clinicians and care teams.</a:t>
            </a:r>
            <a:endParaRPr lang="en-US" sz="2000" dirty="0">
              <a:solidFill>
                <a:schemeClr val="bg1"/>
              </a:solidFill>
              <a:latin typeface="+mj-lt"/>
              <a:ea typeface="Comic Sans MS" panose="030F0702030302020204"/>
              <a:cs typeface="Comic Sans MS" panose="030F0702030302020204"/>
              <a:sym typeface="Comic Sans MS" panose="030F0702030302020204"/>
            </a:endParaRPr>
          </a:p>
          <a:p>
            <a:pPr marL="127000" lvl="0" algn="l" rtl="0">
              <a:lnSpc>
                <a:spcPct val="115000"/>
              </a:lnSpc>
              <a:spcBef>
                <a:spcPts val="0"/>
              </a:spcBef>
              <a:spcAft>
                <a:spcPts val="0"/>
              </a:spcAft>
              <a:buSzPts val="1600"/>
            </a:pPr>
            <a:endParaRPr lang="en-US" sz="2000" dirty="0">
              <a:solidFill>
                <a:schemeClr val="bg1"/>
              </a:solidFill>
              <a:latin typeface="+mj-lt"/>
              <a:ea typeface="Comic Sans MS" panose="030F0702030302020204"/>
              <a:cs typeface="Comic Sans MS" panose="030F0702030302020204"/>
              <a:sym typeface="Comic Sans MS" panose="030F0702030302020204"/>
            </a:endParaRPr>
          </a:p>
          <a:p>
            <a:pPr marL="457200" lvl="0" indent="-330200" algn="l" rtl="0">
              <a:lnSpc>
                <a:spcPct val="115000"/>
              </a:lnSpc>
              <a:spcBef>
                <a:spcPts val="0"/>
              </a:spcBef>
              <a:spcAft>
                <a:spcPts val="0"/>
              </a:spcAft>
              <a:buSzPts val="1600"/>
              <a:buFont typeface="Comic Sans MS" panose="030F0702030302020204"/>
              <a:buChar char="●"/>
            </a:pPr>
            <a:r>
              <a:rPr lang="en-US" sz="2000" u="sng" dirty="0">
                <a:solidFill>
                  <a:schemeClr val="bg1"/>
                </a:solidFill>
                <a:latin typeface="+mj-lt"/>
                <a:ea typeface="Comic Sans MS" panose="030F0702030302020204"/>
                <a:cs typeface="Comic Sans MS" panose="030F0702030302020204"/>
                <a:sym typeface="Comic Sans MS" panose="030F0702030302020204"/>
              </a:rPr>
              <a:t>Front-end interface</a:t>
            </a:r>
            <a:r>
              <a:rPr lang="en-US" sz="2000" dirty="0">
                <a:solidFill>
                  <a:schemeClr val="bg1"/>
                </a:solidFill>
                <a:latin typeface="+mj-lt"/>
                <a:ea typeface="Comic Sans MS" panose="030F0702030302020204"/>
                <a:cs typeface="Comic Sans MS" panose="030F0702030302020204"/>
                <a:sym typeface="Comic Sans MS" panose="030F0702030302020204"/>
              </a:rPr>
              <a:t> developed as a </a:t>
            </a:r>
            <a:r>
              <a:rPr lang="en-US" sz="2000" u="sng" dirty="0">
                <a:solidFill>
                  <a:schemeClr val="bg1"/>
                </a:solidFill>
                <a:latin typeface="+mj-lt"/>
                <a:ea typeface="Comic Sans MS" panose="030F0702030302020204"/>
                <a:cs typeface="Comic Sans MS" panose="030F0702030302020204"/>
                <a:sym typeface="Comic Sans MS" panose="030F0702030302020204"/>
              </a:rPr>
              <a:t>website</a:t>
            </a:r>
            <a:r>
              <a:rPr lang="en-US" sz="2000" dirty="0">
                <a:solidFill>
                  <a:schemeClr val="bg1"/>
                </a:solidFill>
                <a:latin typeface="+mj-lt"/>
                <a:ea typeface="Comic Sans MS" panose="030F0702030302020204"/>
                <a:cs typeface="Comic Sans MS" panose="030F0702030302020204"/>
                <a:sym typeface="Comic Sans MS" panose="030F0702030302020204"/>
              </a:rPr>
              <a:t> and telegram chatbot ,a tool for spreading awareness regarding sepsis.</a:t>
            </a:r>
            <a:endParaRPr lang="en-US" sz="2000" dirty="0">
              <a:solidFill>
                <a:schemeClr val="bg1"/>
              </a:solidFill>
              <a:latin typeface="+mj-lt"/>
              <a:ea typeface="Comic Sans MS" panose="030F0702030302020204"/>
              <a:cs typeface="Comic Sans MS" panose="030F0702030302020204"/>
              <a:sym typeface="Comic Sans MS" panose="030F0702030302020204"/>
            </a:endParaRPr>
          </a:p>
          <a:p>
            <a:pPr marL="127000" lvl="0" algn="l" rtl="0">
              <a:lnSpc>
                <a:spcPct val="115000"/>
              </a:lnSpc>
              <a:spcBef>
                <a:spcPts val="0"/>
              </a:spcBef>
              <a:spcAft>
                <a:spcPts val="0"/>
              </a:spcAft>
              <a:buSzPts val="1600"/>
            </a:pPr>
            <a:endParaRPr lang="en-US" sz="2000" dirty="0">
              <a:solidFill>
                <a:schemeClr val="bg1"/>
              </a:solidFill>
              <a:latin typeface="+mj-lt"/>
              <a:ea typeface="Comic Sans MS" panose="030F0702030302020204"/>
              <a:cs typeface="Comic Sans MS" panose="030F0702030302020204"/>
              <a:sym typeface="Comic Sans MS" panose="030F0702030302020204"/>
            </a:endParaRPr>
          </a:p>
          <a:p>
            <a:pPr marL="457200" lvl="0" indent="-330200" algn="l" rtl="0">
              <a:lnSpc>
                <a:spcPct val="115000"/>
              </a:lnSpc>
              <a:spcBef>
                <a:spcPts val="0"/>
              </a:spcBef>
              <a:spcAft>
                <a:spcPts val="0"/>
              </a:spcAft>
              <a:buSzPts val="1600"/>
              <a:buFont typeface="Comic Sans MS" panose="030F0702030302020204"/>
              <a:buChar char="●"/>
            </a:pPr>
            <a:r>
              <a:rPr lang="en-US" sz="2000" u="sng" dirty="0">
                <a:solidFill>
                  <a:schemeClr val="bg1"/>
                </a:solidFill>
                <a:latin typeface="+mj-lt"/>
                <a:ea typeface="Comic Sans MS" panose="030F0702030302020204"/>
                <a:cs typeface="Comic Sans MS" panose="030F0702030302020204"/>
                <a:sym typeface="Comic Sans MS" panose="030F0702030302020204"/>
              </a:rPr>
              <a:t>Educate preventing infections</a:t>
            </a:r>
            <a:r>
              <a:rPr lang="en-US" sz="2000" dirty="0">
                <a:solidFill>
                  <a:schemeClr val="bg1"/>
                </a:solidFill>
                <a:latin typeface="+mj-lt"/>
                <a:ea typeface="Comic Sans MS" panose="030F0702030302020204"/>
                <a:cs typeface="Comic Sans MS" panose="030F0702030302020204"/>
                <a:sym typeface="Comic Sans MS" panose="030F0702030302020204"/>
              </a:rPr>
              <a:t> in health care settings and in the community so that infections that can lead to sepsis can be stopped before they happen. </a:t>
            </a:r>
            <a:endParaRPr lang="en-US" sz="2000" dirty="0">
              <a:solidFill>
                <a:schemeClr val="bg1"/>
              </a:solidFill>
              <a:latin typeface="+mj-lt"/>
              <a:ea typeface="Comic Sans MS" panose="030F0702030302020204"/>
              <a:cs typeface="Comic Sans MS" panose="030F0702030302020204"/>
              <a:sym typeface="Comic Sans MS" panose="030F0702030302020204"/>
            </a:endParaRPr>
          </a:p>
          <a:p>
            <a:pPr marL="127000" lvl="0" algn="l" rtl="0">
              <a:lnSpc>
                <a:spcPct val="115000"/>
              </a:lnSpc>
              <a:spcBef>
                <a:spcPts val="0"/>
              </a:spcBef>
              <a:spcAft>
                <a:spcPts val="0"/>
              </a:spcAft>
              <a:buSzPts val="1600"/>
            </a:pPr>
            <a:endParaRPr lang="en-US" sz="2000" dirty="0">
              <a:solidFill>
                <a:schemeClr val="bg1"/>
              </a:solidFill>
              <a:latin typeface="+mj-lt"/>
              <a:ea typeface="Comic Sans MS" panose="030F0702030302020204"/>
              <a:cs typeface="Comic Sans MS" panose="030F0702030302020204"/>
              <a:sym typeface="Comic Sans MS" panose="030F0702030302020204"/>
            </a:endParaRPr>
          </a:p>
          <a:p>
            <a:pPr marL="457200" lvl="0" indent="-330200" algn="l" rtl="0">
              <a:lnSpc>
                <a:spcPct val="115000"/>
              </a:lnSpc>
              <a:spcBef>
                <a:spcPts val="0"/>
              </a:spcBef>
              <a:spcAft>
                <a:spcPts val="0"/>
              </a:spcAft>
              <a:buSzPts val="1600"/>
              <a:buFont typeface="Comic Sans MS" panose="030F0702030302020204"/>
              <a:buChar char="●"/>
            </a:pPr>
            <a:r>
              <a:rPr lang="en-US" sz="2000" u="sng" dirty="0">
                <a:solidFill>
                  <a:schemeClr val="bg1"/>
                </a:solidFill>
                <a:latin typeface="+mj-lt"/>
                <a:ea typeface="Comic Sans MS" panose="030F0702030302020204"/>
                <a:cs typeface="Comic Sans MS" panose="030F0702030302020204"/>
                <a:sym typeface="Comic Sans MS" panose="030F0702030302020204"/>
              </a:rPr>
              <a:t>Provide guidelines</a:t>
            </a:r>
            <a:r>
              <a:rPr lang="en-US" sz="2000" dirty="0">
                <a:solidFill>
                  <a:schemeClr val="bg1"/>
                </a:solidFill>
                <a:latin typeface="+mj-lt"/>
                <a:ea typeface="Comic Sans MS" panose="030F0702030302020204"/>
                <a:cs typeface="Comic Sans MS" panose="030F0702030302020204"/>
                <a:sym typeface="Comic Sans MS" panose="030F0702030302020204"/>
              </a:rPr>
              <a:t> to follow infection control requirements</a:t>
            </a:r>
            <a:r>
              <a:rPr lang="en-US" sz="2000" u="sng" dirty="0">
                <a:solidFill>
                  <a:schemeClr val="bg1"/>
                </a:solidFill>
                <a:latin typeface="+mj-lt"/>
                <a:ea typeface="Comic Sans MS" panose="030F0702030302020204"/>
                <a:cs typeface="Comic Sans MS" panose="030F0702030302020204"/>
                <a:sym typeface="Comic Sans MS" panose="030F0702030302020204"/>
              </a:rPr>
              <a:t> (e.g., Hand hygiene)</a:t>
            </a:r>
            <a:r>
              <a:rPr lang="en-US" sz="2000" dirty="0">
                <a:solidFill>
                  <a:schemeClr val="bg1"/>
                </a:solidFill>
                <a:latin typeface="+mj-lt"/>
                <a:ea typeface="Comic Sans MS" panose="030F0702030302020204"/>
                <a:cs typeface="Comic Sans MS" panose="030F0702030302020204"/>
                <a:sym typeface="Comic Sans MS" panose="030F0702030302020204"/>
              </a:rPr>
              <a:t> and ensure one to receive recommended vaccines.</a:t>
            </a:r>
            <a:endParaRPr lang="en-US" sz="2000" dirty="0">
              <a:solidFill>
                <a:schemeClr val="bg1"/>
              </a:solidFill>
              <a:latin typeface="+mj-lt"/>
              <a:ea typeface="Comic Sans MS" panose="030F0702030302020204"/>
              <a:cs typeface="Comic Sans MS" panose="030F0702030302020204"/>
              <a:sym typeface="Comic Sans MS" panose="030F0702030302020204"/>
            </a:endParaRPr>
          </a:p>
          <a:p>
            <a:pPr marL="127000" lvl="0" algn="l" rtl="0">
              <a:lnSpc>
                <a:spcPct val="115000"/>
              </a:lnSpc>
              <a:spcBef>
                <a:spcPts val="0"/>
              </a:spcBef>
              <a:spcAft>
                <a:spcPts val="0"/>
              </a:spcAft>
              <a:buSzPts val="1600"/>
            </a:pPr>
            <a:endParaRPr lang="en-US" sz="2000" dirty="0">
              <a:solidFill>
                <a:schemeClr val="bg1"/>
              </a:solidFill>
              <a:latin typeface="+mj-lt"/>
              <a:ea typeface="Comic Sans MS" panose="030F0702030302020204"/>
              <a:cs typeface="Comic Sans MS" panose="030F0702030302020204"/>
              <a:sym typeface="Comic Sans MS" panose="030F0702030302020204"/>
            </a:endParaRPr>
          </a:p>
          <a:p>
            <a:pPr marL="457200" lvl="0" indent="-330200" algn="l" rtl="0">
              <a:lnSpc>
                <a:spcPct val="115000"/>
              </a:lnSpc>
              <a:spcBef>
                <a:spcPts val="0"/>
              </a:spcBef>
              <a:spcAft>
                <a:spcPts val="0"/>
              </a:spcAft>
              <a:buSzPts val="1600"/>
              <a:buFont typeface="Comic Sans MS" panose="030F0702030302020204"/>
              <a:buChar char="●"/>
            </a:pPr>
            <a:r>
              <a:rPr lang="en-US" sz="2000" u="sng" dirty="0">
                <a:solidFill>
                  <a:schemeClr val="bg1"/>
                </a:solidFill>
                <a:latin typeface="+mj-lt"/>
                <a:ea typeface="Comic Sans MS" panose="030F0702030302020204"/>
                <a:cs typeface="Comic Sans MS" panose="030F0702030302020204"/>
                <a:sym typeface="Comic Sans MS" panose="030F0702030302020204"/>
              </a:rPr>
              <a:t>Trained</a:t>
            </a:r>
            <a:r>
              <a:rPr lang="en-US" sz="2000" dirty="0">
                <a:solidFill>
                  <a:schemeClr val="bg1"/>
                </a:solidFill>
                <a:latin typeface="+mj-lt"/>
                <a:ea typeface="Comic Sans MS" panose="030F0702030302020204"/>
                <a:cs typeface="Comic Sans MS" panose="030F0702030302020204"/>
                <a:sym typeface="Comic Sans MS" panose="030F0702030302020204"/>
              </a:rPr>
              <a:t> machine learning model and </a:t>
            </a:r>
            <a:r>
              <a:rPr lang="en-US" sz="2000" u="sng" dirty="0">
                <a:solidFill>
                  <a:schemeClr val="bg1"/>
                </a:solidFill>
                <a:latin typeface="+mj-lt"/>
                <a:ea typeface="Comic Sans MS" panose="030F0702030302020204"/>
                <a:cs typeface="Comic Sans MS" panose="030F0702030302020204"/>
                <a:sym typeface="Comic Sans MS" panose="030F0702030302020204"/>
              </a:rPr>
              <a:t>integrated</a:t>
            </a:r>
            <a:r>
              <a:rPr lang="en-US" sz="2000" dirty="0">
                <a:solidFill>
                  <a:schemeClr val="bg1"/>
                </a:solidFill>
                <a:latin typeface="+mj-lt"/>
                <a:ea typeface="Comic Sans MS" panose="030F0702030302020204"/>
                <a:cs typeface="Comic Sans MS" panose="030F0702030302020204"/>
                <a:sym typeface="Comic Sans MS" panose="030F0702030302020204"/>
              </a:rPr>
              <a:t> it with our website through a portal.</a:t>
            </a:r>
            <a:endParaRPr lang="en-US" sz="2400" b="0" dirty="0">
              <a:solidFill>
                <a:schemeClr val="bg1"/>
              </a:solidFill>
              <a:latin typeface="+mj-lt"/>
              <a:ea typeface="Lato"/>
              <a:cs typeface="Lato"/>
              <a:sym typeface="Lato"/>
            </a:endParaRPr>
          </a:p>
        </p:txBody>
      </p:sp>
      <p:sp>
        <p:nvSpPr>
          <p:cNvPr id="2" name="Rectangles 1"/>
          <p:cNvSpPr/>
          <p:nvPr/>
        </p:nvSpPr>
        <p:spPr>
          <a:xfrm>
            <a:off x="11114405" y="293370"/>
            <a:ext cx="2013585" cy="671830"/>
          </a:xfrm>
          <a:prstGeom prst="rect">
            <a:avLst/>
          </a:prstGeom>
          <a:solidFill>
            <a:srgbClr val="1A1E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solidFill>
                <a:schemeClr val="bg2"/>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75" name="Shape 75"/>
        <p:cNvGrpSpPr/>
        <p:nvPr/>
      </p:nvGrpSpPr>
      <p:grpSpPr>
        <a:xfrm>
          <a:off x="0" y="0"/>
          <a:ext cx="0" cy="0"/>
          <a:chOff x="0" y="0"/>
          <a:chExt cx="0" cy="0"/>
        </a:xfrm>
      </p:grpSpPr>
      <p:sp>
        <p:nvSpPr>
          <p:cNvPr id="76" name="Google Shape;76;g90b91ea610_0_2434"/>
          <p:cNvSpPr txBox="1"/>
          <p:nvPr/>
        </p:nvSpPr>
        <p:spPr>
          <a:xfrm>
            <a:off x="635" y="54381"/>
            <a:ext cx="11134699" cy="923785"/>
          </a:xfrm>
          <a:prstGeom prst="rect">
            <a:avLst/>
          </a:prstGeom>
          <a:noFill/>
          <a:ln>
            <a:noFill/>
          </a:ln>
        </p:spPr>
        <p:txBody>
          <a:bodyPr spcFirstLastPara="1" wrap="square" lIns="100796" tIns="100796" rIns="100796" bIns="100796" anchor="t" anchorCtr="0">
            <a:noAutofit/>
          </a:bodyPr>
          <a:lstStyle/>
          <a:p>
            <a:pPr marL="0" marR="0" lvl="0" indent="0" algn="l" rtl="0">
              <a:lnSpc>
                <a:spcPct val="89000"/>
              </a:lnSpc>
              <a:spcBef>
                <a:spcPts val="0"/>
              </a:spcBef>
              <a:spcAft>
                <a:spcPts val="0"/>
              </a:spcAft>
              <a:buClr>
                <a:srgbClr val="191B0E"/>
              </a:buClr>
              <a:buSzPts val="3959"/>
              <a:buFont typeface="Libre Franklin" panose="00000500000000000000"/>
              <a:buNone/>
            </a:pPr>
            <a:r>
              <a:rPr lang="en-US" sz="4365" b="1" i="0" u="sng" strike="noStrike" cap="none">
                <a:solidFill>
                  <a:schemeClr val="bg1"/>
                </a:solidFill>
                <a:latin typeface="Average" panose="02000503040000020003"/>
                <a:ea typeface="Average" panose="02000503040000020003"/>
                <a:cs typeface="Average" panose="02000503040000020003"/>
                <a:sym typeface="Average" panose="02000503040000020003"/>
              </a:rPr>
              <a:t>How Detection Model Works ?</a:t>
            </a:r>
            <a:endParaRPr sz="4365" b="1" i="0" u="sng" strike="noStrike" cap="none">
              <a:solidFill>
                <a:schemeClr val="bg1"/>
              </a:solidFill>
              <a:latin typeface="Average" panose="02000503040000020003"/>
              <a:ea typeface="Average" panose="02000503040000020003"/>
              <a:cs typeface="Average" panose="02000503040000020003"/>
              <a:sym typeface="Average" panose="02000503040000020003"/>
            </a:endParaRPr>
          </a:p>
          <a:p>
            <a:pPr marL="0" marR="0" lvl="0" indent="0" algn="l" rtl="0">
              <a:lnSpc>
                <a:spcPct val="100000"/>
              </a:lnSpc>
              <a:spcBef>
                <a:spcPts val="0"/>
              </a:spcBef>
              <a:spcAft>
                <a:spcPts val="0"/>
              </a:spcAft>
              <a:buClr>
                <a:srgbClr val="000000"/>
              </a:buClr>
              <a:buSzPts val="1400"/>
              <a:buFont typeface="Arial" panose="020B0604020202020204"/>
              <a:buNone/>
            </a:pPr>
            <a:endParaRPr sz="4365" b="1" i="0" u="sng" strike="noStrike" cap="none">
              <a:solidFill>
                <a:schemeClr val="bg1"/>
              </a:solidFill>
              <a:latin typeface="Average" panose="02000503040000020003"/>
              <a:ea typeface="Average" panose="02000503040000020003"/>
              <a:cs typeface="Average" panose="02000503040000020003"/>
              <a:sym typeface="Average" panose="02000503040000020003"/>
            </a:endParaRPr>
          </a:p>
        </p:txBody>
      </p:sp>
      <p:grpSp>
        <p:nvGrpSpPr>
          <p:cNvPr id="77" name="Google Shape;77;g90b91ea610_0_2434"/>
          <p:cNvGrpSpPr/>
          <p:nvPr/>
        </p:nvGrpSpPr>
        <p:grpSpPr>
          <a:xfrm>
            <a:off x="2314368" y="777344"/>
            <a:ext cx="10597721" cy="6326844"/>
            <a:chOff x="50106" y="29341"/>
            <a:chExt cx="5986824" cy="4327452"/>
          </a:xfrm>
        </p:grpSpPr>
        <p:sp>
          <p:nvSpPr>
            <p:cNvPr id="78" name="Google Shape;78;g90b91ea610_0_2434"/>
            <p:cNvSpPr/>
            <p:nvPr/>
          </p:nvSpPr>
          <p:spPr>
            <a:xfrm rot="5400000">
              <a:off x="269346" y="629265"/>
              <a:ext cx="551400" cy="627600"/>
            </a:xfrm>
            <a:prstGeom prst="bentUpArrow">
              <a:avLst>
                <a:gd name="adj1" fmla="val 32840"/>
                <a:gd name="adj2" fmla="val 25000"/>
                <a:gd name="adj3" fmla="val 35780"/>
              </a:avLst>
            </a:prstGeom>
            <a:solidFill>
              <a:srgbClr val="CFD0CD"/>
            </a:solidFill>
            <a:ln w="34925" cap="flat" cmpd="sng">
              <a:solidFill>
                <a:srgbClr val="FFFFFF"/>
              </a:solidFill>
              <a:prstDash val="solid"/>
              <a:round/>
              <a:headEnd type="none" w="sm" len="sm"/>
              <a:tailEnd type="none" w="sm" len="sm"/>
            </a:ln>
          </p:spPr>
          <p:txBody>
            <a:bodyPr spcFirstLastPara="1" wrap="square" lIns="100796" tIns="100796" rIns="100796" bIns="100796" anchor="ctr" anchorCtr="0">
              <a:noAutofit/>
            </a:bodyPr>
            <a:lstStyle/>
            <a:p>
              <a:pPr marL="0" marR="0" lvl="0" indent="0" algn="l" rtl="0">
                <a:lnSpc>
                  <a:spcPct val="100000"/>
                </a:lnSpc>
                <a:spcBef>
                  <a:spcPts val="0"/>
                </a:spcBef>
                <a:spcAft>
                  <a:spcPts val="0"/>
                </a:spcAft>
                <a:buClr>
                  <a:srgbClr val="000000"/>
                </a:buClr>
                <a:buSzPts val="1600"/>
                <a:buFont typeface="Arial" panose="020B0604020202020204"/>
                <a:buNone/>
              </a:pPr>
              <a:endParaRPr sz="1765" b="1" i="0" u="none" strike="noStrike" cap="none">
                <a:solidFill>
                  <a:schemeClr val="bg1"/>
                </a:solidFill>
                <a:latin typeface="Arial" panose="020B0604020202020204"/>
                <a:ea typeface="Arial" panose="020B0604020202020204"/>
                <a:cs typeface="Arial" panose="020B0604020202020204"/>
                <a:sym typeface="Arial" panose="020B0604020202020204"/>
              </a:endParaRPr>
            </a:p>
          </p:txBody>
        </p:sp>
        <p:sp>
          <p:nvSpPr>
            <p:cNvPr id="79" name="Google Shape;79;g90b91ea610_0_2434"/>
            <p:cNvSpPr/>
            <p:nvPr/>
          </p:nvSpPr>
          <p:spPr>
            <a:xfrm>
              <a:off x="50106" y="29341"/>
              <a:ext cx="928200" cy="649500"/>
            </a:xfrm>
            <a:prstGeom prst="roundRect">
              <a:avLst>
                <a:gd name="adj" fmla="val 16670"/>
              </a:avLst>
            </a:prstGeom>
            <a:solidFill>
              <a:srgbClr val="8C8D85"/>
            </a:solidFill>
            <a:ln w="34925" cap="flat" cmpd="sng">
              <a:solidFill>
                <a:srgbClr val="FFFFFF"/>
              </a:solidFill>
              <a:prstDash val="solid"/>
              <a:round/>
              <a:headEnd type="none" w="sm" len="sm"/>
              <a:tailEnd type="none" w="sm" len="sm"/>
            </a:ln>
          </p:spPr>
          <p:txBody>
            <a:bodyPr spcFirstLastPara="1" wrap="square" lIns="100796" tIns="100796" rIns="100796" bIns="100796" anchor="ctr" anchorCtr="0">
              <a:noAutofit/>
            </a:bodyPr>
            <a:lstStyle/>
            <a:p>
              <a:pPr marL="0" marR="0" lvl="0" indent="0" algn="l" rtl="0">
                <a:lnSpc>
                  <a:spcPct val="100000"/>
                </a:lnSpc>
                <a:spcBef>
                  <a:spcPts val="0"/>
                </a:spcBef>
                <a:spcAft>
                  <a:spcPts val="0"/>
                </a:spcAft>
                <a:buClr>
                  <a:srgbClr val="000000"/>
                </a:buClr>
                <a:buSzPts val="1600"/>
                <a:buFont typeface="Arial" panose="020B0604020202020204"/>
                <a:buNone/>
              </a:pPr>
              <a:endParaRPr sz="1765" b="1" i="0" u="none" strike="noStrike" cap="none">
                <a:solidFill>
                  <a:schemeClr val="bg1"/>
                </a:solidFill>
                <a:latin typeface="Arial" panose="020B0604020202020204"/>
                <a:ea typeface="Arial" panose="020B0604020202020204"/>
                <a:cs typeface="Arial" panose="020B0604020202020204"/>
                <a:sym typeface="Arial" panose="020B0604020202020204"/>
              </a:endParaRPr>
            </a:p>
          </p:txBody>
        </p:sp>
        <p:sp>
          <p:nvSpPr>
            <p:cNvPr id="80" name="Google Shape;80;g90b91ea610_0_2434"/>
            <p:cNvSpPr txBox="1"/>
            <p:nvPr/>
          </p:nvSpPr>
          <p:spPr>
            <a:xfrm>
              <a:off x="81823" y="61058"/>
              <a:ext cx="864600" cy="586200"/>
            </a:xfrm>
            <a:prstGeom prst="rect">
              <a:avLst/>
            </a:prstGeom>
            <a:noFill/>
            <a:ln>
              <a:noFill/>
            </a:ln>
          </p:spPr>
          <p:txBody>
            <a:bodyPr spcFirstLastPara="1" wrap="square" lIns="37788" tIns="37788" rIns="37788" bIns="37788" anchor="ctr" anchorCtr="0">
              <a:noAutofit/>
            </a:bodyPr>
            <a:lstStyle/>
            <a:p>
              <a:pPr marL="0" marR="0" lvl="0" indent="0" algn="ctr" rtl="0">
                <a:lnSpc>
                  <a:spcPct val="90000"/>
                </a:lnSpc>
                <a:spcBef>
                  <a:spcPts val="0"/>
                </a:spcBef>
                <a:spcAft>
                  <a:spcPts val="0"/>
                </a:spcAft>
                <a:buClr>
                  <a:srgbClr val="FFFFFF"/>
                </a:buClr>
                <a:buSzPts val="900"/>
                <a:buFont typeface="Libre Franklin" panose="00000500000000000000"/>
                <a:buNone/>
              </a:pPr>
              <a:r>
                <a:rPr lang="en-US" sz="1655" b="1" i="0" u="none" strike="noStrike" cap="none">
                  <a:solidFill>
                    <a:schemeClr val="bg1"/>
                  </a:solidFill>
                  <a:latin typeface="Libre Franklin" panose="00000500000000000000"/>
                  <a:ea typeface="Libre Franklin" panose="00000500000000000000"/>
                  <a:cs typeface="Libre Franklin" panose="00000500000000000000"/>
                  <a:sym typeface="Libre Franklin" panose="00000500000000000000"/>
                </a:rPr>
                <a:t>Raw Data</a:t>
              </a:r>
              <a:endParaRPr lang="en-US" sz="1655" b="1" i="0" u="none" strike="noStrike" cap="none">
                <a:solidFill>
                  <a:schemeClr val="bg1"/>
                </a:solidFill>
                <a:latin typeface="Libre Franklin" panose="00000500000000000000"/>
                <a:ea typeface="Libre Franklin" panose="00000500000000000000"/>
                <a:cs typeface="Libre Franklin" panose="00000500000000000000"/>
                <a:sym typeface="Libre Franklin" panose="00000500000000000000"/>
              </a:endParaRPr>
            </a:p>
          </p:txBody>
        </p:sp>
        <p:sp>
          <p:nvSpPr>
            <p:cNvPr id="81" name="Google Shape;81;g90b91ea610_0_2434"/>
            <p:cNvSpPr/>
            <p:nvPr/>
          </p:nvSpPr>
          <p:spPr>
            <a:xfrm>
              <a:off x="3814492" y="200646"/>
              <a:ext cx="662400" cy="525000"/>
            </a:xfrm>
            <a:prstGeom prst="rect">
              <a:avLst/>
            </a:prstGeom>
            <a:noFill/>
            <a:ln>
              <a:noFill/>
            </a:ln>
          </p:spPr>
          <p:txBody>
            <a:bodyPr spcFirstLastPara="1" wrap="square" lIns="100796" tIns="100796" rIns="100796" bIns="100796" anchor="ctr" anchorCtr="0">
              <a:noAutofit/>
            </a:bodyPr>
            <a:lstStyle/>
            <a:p>
              <a:pPr marL="0" marR="0" lvl="0" indent="0" algn="l" rtl="0">
                <a:lnSpc>
                  <a:spcPct val="100000"/>
                </a:lnSpc>
                <a:spcBef>
                  <a:spcPts val="0"/>
                </a:spcBef>
                <a:spcAft>
                  <a:spcPts val="0"/>
                </a:spcAft>
                <a:buClr>
                  <a:srgbClr val="000000"/>
                </a:buClr>
                <a:buSzPts val="1600"/>
                <a:buFont typeface="Arial" panose="020B0604020202020204"/>
                <a:buNone/>
              </a:pPr>
              <a:endParaRPr sz="1765" b="1" i="0" u="none" strike="noStrike" cap="none">
                <a:solidFill>
                  <a:schemeClr val="bg1"/>
                </a:solidFill>
                <a:latin typeface="Arial" panose="020B0604020202020204"/>
                <a:ea typeface="Arial" panose="020B0604020202020204"/>
                <a:cs typeface="Arial" panose="020B0604020202020204"/>
                <a:sym typeface="Arial" panose="020B0604020202020204"/>
              </a:endParaRPr>
            </a:p>
          </p:txBody>
        </p:sp>
        <p:sp>
          <p:nvSpPr>
            <p:cNvPr id="82" name="Google Shape;82;g90b91ea610_0_2434"/>
            <p:cNvSpPr/>
            <p:nvPr/>
          </p:nvSpPr>
          <p:spPr>
            <a:xfrm rot="5400000">
              <a:off x="1030163" y="1404043"/>
              <a:ext cx="551400" cy="627600"/>
            </a:xfrm>
            <a:prstGeom prst="bentUpArrow">
              <a:avLst>
                <a:gd name="adj1" fmla="val 32840"/>
                <a:gd name="adj2" fmla="val 25000"/>
                <a:gd name="adj3" fmla="val 35780"/>
              </a:avLst>
            </a:prstGeom>
            <a:solidFill>
              <a:srgbClr val="CFD0CD"/>
            </a:solidFill>
            <a:ln w="34925" cap="flat" cmpd="sng">
              <a:solidFill>
                <a:srgbClr val="FFFFFF"/>
              </a:solidFill>
              <a:prstDash val="solid"/>
              <a:round/>
              <a:headEnd type="none" w="sm" len="sm"/>
              <a:tailEnd type="none" w="sm" len="sm"/>
            </a:ln>
          </p:spPr>
          <p:txBody>
            <a:bodyPr spcFirstLastPara="1" wrap="square" lIns="100796" tIns="100796" rIns="100796" bIns="100796" anchor="ctr" anchorCtr="0">
              <a:noAutofit/>
            </a:bodyPr>
            <a:lstStyle/>
            <a:p>
              <a:pPr marL="0" marR="0" lvl="0" indent="0" algn="l" rtl="0">
                <a:lnSpc>
                  <a:spcPct val="100000"/>
                </a:lnSpc>
                <a:spcBef>
                  <a:spcPts val="0"/>
                </a:spcBef>
                <a:spcAft>
                  <a:spcPts val="0"/>
                </a:spcAft>
                <a:buClr>
                  <a:srgbClr val="000000"/>
                </a:buClr>
                <a:buSzPts val="1600"/>
                <a:buFont typeface="Arial" panose="020B0604020202020204"/>
                <a:buNone/>
              </a:pPr>
              <a:endParaRPr sz="1765" b="1" i="0" u="none" strike="noStrike" cap="none">
                <a:solidFill>
                  <a:schemeClr val="bg1"/>
                </a:solidFill>
                <a:latin typeface="Arial" panose="020B0604020202020204"/>
                <a:ea typeface="Arial" panose="020B0604020202020204"/>
                <a:cs typeface="Arial" panose="020B0604020202020204"/>
                <a:sym typeface="Arial" panose="020B0604020202020204"/>
              </a:endParaRPr>
            </a:p>
          </p:txBody>
        </p:sp>
        <p:sp>
          <p:nvSpPr>
            <p:cNvPr id="83" name="Google Shape;83;g90b91ea610_0_2434"/>
            <p:cNvSpPr/>
            <p:nvPr/>
          </p:nvSpPr>
          <p:spPr>
            <a:xfrm>
              <a:off x="816558" y="821016"/>
              <a:ext cx="928200" cy="649500"/>
            </a:xfrm>
            <a:prstGeom prst="roundRect">
              <a:avLst>
                <a:gd name="adj" fmla="val 16670"/>
              </a:avLst>
            </a:prstGeom>
            <a:solidFill>
              <a:srgbClr val="8C8D85"/>
            </a:solidFill>
            <a:ln w="34925" cap="flat" cmpd="sng">
              <a:solidFill>
                <a:srgbClr val="FFFFFF"/>
              </a:solidFill>
              <a:prstDash val="solid"/>
              <a:round/>
              <a:headEnd type="none" w="sm" len="sm"/>
              <a:tailEnd type="none" w="sm" len="sm"/>
            </a:ln>
          </p:spPr>
          <p:txBody>
            <a:bodyPr spcFirstLastPara="1" wrap="square" lIns="100796" tIns="100796" rIns="100796" bIns="100796" anchor="ctr" anchorCtr="0">
              <a:noAutofit/>
            </a:bodyPr>
            <a:lstStyle/>
            <a:p>
              <a:pPr marL="0" marR="0" lvl="0" indent="0" algn="l" rtl="0">
                <a:lnSpc>
                  <a:spcPct val="100000"/>
                </a:lnSpc>
                <a:spcBef>
                  <a:spcPts val="0"/>
                </a:spcBef>
                <a:spcAft>
                  <a:spcPts val="0"/>
                </a:spcAft>
                <a:buClr>
                  <a:srgbClr val="000000"/>
                </a:buClr>
                <a:buSzPts val="1600"/>
                <a:buFont typeface="Arial" panose="020B0604020202020204"/>
                <a:buNone/>
              </a:pPr>
              <a:endParaRPr sz="1765" b="1" i="0" u="none" strike="noStrike" cap="none">
                <a:solidFill>
                  <a:schemeClr val="bg1"/>
                </a:solidFill>
                <a:latin typeface="Arial" panose="020B0604020202020204"/>
                <a:ea typeface="Arial" panose="020B0604020202020204"/>
                <a:cs typeface="Arial" panose="020B0604020202020204"/>
                <a:sym typeface="Arial" panose="020B0604020202020204"/>
              </a:endParaRPr>
            </a:p>
          </p:txBody>
        </p:sp>
        <p:sp>
          <p:nvSpPr>
            <p:cNvPr id="84" name="Google Shape;84;g90b91ea610_0_2434"/>
            <p:cNvSpPr txBox="1"/>
            <p:nvPr/>
          </p:nvSpPr>
          <p:spPr>
            <a:xfrm>
              <a:off x="848275" y="852733"/>
              <a:ext cx="864600" cy="586200"/>
            </a:xfrm>
            <a:prstGeom prst="rect">
              <a:avLst/>
            </a:prstGeom>
            <a:noFill/>
            <a:ln>
              <a:noFill/>
            </a:ln>
          </p:spPr>
          <p:txBody>
            <a:bodyPr spcFirstLastPara="1" wrap="square" lIns="37788" tIns="37788" rIns="37788" bIns="37788" anchor="ctr" anchorCtr="0">
              <a:noAutofit/>
            </a:bodyPr>
            <a:lstStyle/>
            <a:p>
              <a:pPr marL="0" marR="0" lvl="0" indent="0" algn="ctr" rtl="0">
                <a:lnSpc>
                  <a:spcPct val="90000"/>
                </a:lnSpc>
                <a:spcBef>
                  <a:spcPts val="0"/>
                </a:spcBef>
                <a:spcAft>
                  <a:spcPts val="0"/>
                </a:spcAft>
                <a:buClr>
                  <a:srgbClr val="FFFFFF"/>
                </a:buClr>
                <a:buSzPts val="900"/>
                <a:buFont typeface="Libre Franklin" panose="00000500000000000000"/>
                <a:buNone/>
              </a:pPr>
              <a:r>
                <a:rPr lang="en-US" sz="1655" b="1" i="0" u="none" strike="noStrike" cap="none">
                  <a:solidFill>
                    <a:schemeClr val="bg1"/>
                  </a:solidFill>
                  <a:latin typeface="Libre Franklin" panose="00000500000000000000"/>
                  <a:ea typeface="Libre Franklin" panose="00000500000000000000"/>
                  <a:cs typeface="Libre Franklin" panose="00000500000000000000"/>
                  <a:sym typeface="Libre Franklin" panose="00000500000000000000"/>
                </a:rPr>
                <a:t>Combine Data</a:t>
              </a:r>
              <a:endParaRPr lang="en-US" sz="1655" b="1" i="0" u="none" strike="noStrike" cap="none">
                <a:solidFill>
                  <a:schemeClr val="bg1"/>
                </a:solidFill>
                <a:latin typeface="Libre Franklin" panose="00000500000000000000"/>
                <a:ea typeface="Libre Franklin" panose="00000500000000000000"/>
                <a:cs typeface="Libre Franklin" panose="00000500000000000000"/>
                <a:sym typeface="Libre Franklin" panose="00000500000000000000"/>
              </a:endParaRPr>
            </a:p>
          </p:txBody>
        </p:sp>
        <p:sp>
          <p:nvSpPr>
            <p:cNvPr id="85" name="Google Shape;85;g90b91ea610_0_2434"/>
            <p:cNvSpPr/>
            <p:nvPr/>
          </p:nvSpPr>
          <p:spPr>
            <a:xfrm>
              <a:off x="1806563" y="812685"/>
              <a:ext cx="675000" cy="525000"/>
            </a:xfrm>
            <a:prstGeom prst="rect">
              <a:avLst/>
            </a:prstGeom>
            <a:noFill/>
            <a:ln>
              <a:noFill/>
            </a:ln>
          </p:spPr>
          <p:txBody>
            <a:bodyPr spcFirstLastPara="1" wrap="square" lIns="100796" tIns="100796" rIns="100796" bIns="100796" anchor="ctr" anchorCtr="0">
              <a:noAutofit/>
            </a:bodyPr>
            <a:lstStyle/>
            <a:p>
              <a:pPr marL="0" marR="0" lvl="0" indent="0" algn="l" rtl="0">
                <a:lnSpc>
                  <a:spcPct val="100000"/>
                </a:lnSpc>
                <a:spcBef>
                  <a:spcPts val="0"/>
                </a:spcBef>
                <a:spcAft>
                  <a:spcPts val="0"/>
                </a:spcAft>
                <a:buClr>
                  <a:srgbClr val="000000"/>
                </a:buClr>
                <a:buSzPts val="1600"/>
                <a:buFont typeface="Arial" panose="020B0604020202020204"/>
                <a:buNone/>
              </a:pPr>
              <a:endParaRPr sz="1765" b="1" i="0" u="none" strike="noStrike" cap="none">
                <a:solidFill>
                  <a:schemeClr val="bg1"/>
                </a:solidFill>
                <a:latin typeface="Arial" panose="020B0604020202020204"/>
                <a:ea typeface="Arial" panose="020B0604020202020204"/>
                <a:cs typeface="Arial" panose="020B0604020202020204"/>
                <a:sym typeface="Arial" panose="020B0604020202020204"/>
              </a:endParaRPr>
            </a:p>
          </p:txBody>
        </p:sp>
        <p:sp>
          <p:nvSpPr>
            <p:cNvPr id="86" name="Google Shape;86;g90b91ea610_0_2434"/>
            <p:cNvSpPr/>
            <p:nvPr/>
          </p:nvSpPr>
          <p:spPr>
            <a:xfrm rot="5400000">
              <a:off x="1824777" y="2190091"/>
              <a:ext cx="551400" cy="627600"/>
            </a:xfrm>
            <a:prstGeom prst="bentUpArrow">
              <a:avLst>
                <a:gd name="adj1" fmla="val 32840"/>
                <a:gd name="adj2" fmla="val 25000"/>
                <a:gd name="adj3" fmla="val 35780"/>
              </a:avLst>
            </a:prstGeom>
            <a:solidFill>
              <a:srgbClr val="CFD0CD"/>
            </a:solidFill>
            <a:ln w="34925" cap="flat" cmpd="sng">
              <a:solidFill>
                <a:srgbClr val="FFFFFF"/>
              </a:solidFill>
              <a:prstDash val="solid"/>
              <a:round/>
              <a:headEnd type="none" w="sm" len="sm"/>
              <a:tailEnd type="none" w="sm" len="sm"/>
            </a:ln>
          </p:spPr>
          <p:txBody>
            <a:bodyPr spcFirstLastPara="1" wrap="square" lIns="100796" tIns="100796" rIns="100796" bIns="100796" anchor="ctr" anchorCtr="0">
              <a:noAutofit/>
            </a:bodyPr>
            <a:lstStyle/>
            <a:p>
              <a:pPr marL="0" marR="0" lvl="0" indent="0" algn="l" rtl="0">
                <a:lnSpc>
                  <a:spcPct val="100000"/>
                </a:lnSpc>
                <a:spcBef>
                  <a:spcPts val="0"/>
                </a:spcBef>
                <a:spcAft>
                  <a:spcPts val="0"/>
                </a:spcAft>
                <a:buClr>
                  <a:srgbClr val="000000"/>
                </a:buClr>
                <a:buSzPts val="1600"/>
                <a:buFont typeface="Arial" panose="020B0604020202020204"/>
                <a:buNone/>
              </a:pPr>
              <a:endParaRPr sz="1765" b="1" i="0" u="none" strike="noStrike" cap="none">
                <a:solidFill>
                  <a:schemeClr val="bg1"/>
                </a:solidFill>
                <a:latin typeface="Arial" panose="020B0604020202020204"/>
                <a:ea typeface="Arial" panose="020B0604020202020204"/>
                <a:cs typeface="Arial" panose="020B0604020202020204"/>
                <a:sym typeface="Arial" panose="020B0604020202020204"/>
              </a:endParaRPr>
            </a:p>
          </p:txBody>
        </p:sp>
        <p:sp>
          <p:nvSpPr>
            <p:cNvPr id="87" name="Google Shape;87;g90b91ea610_0_2434"/>
            <p:cNvSpPr/>
            <p:nvPr/>
          </p:nvSpPr>
          <p:spPr>
            <a:xfrm>
              <a:off x="1594276" y="1601433"/>
              <a:ext cx="928200" cy="649500"/>
            </a:xfrm>
            <a:prstGeom prst="roundRect">
              <a:avLst>
                <a:gd name="adj" fmla="val 16670"/>
              </a:avLst>
            </a:prstGeom>
            <a:solidFill>
              <a:srgbClr val="8C8D85"/>
            </a:solidFill>
            <a:ln w="34925" cap="flat" cmpd="sng">
              <a:solidFill>
                <a:srgbClr val="FFFFFF"/>
              </a:solidFill>
              <a:prstDash val="solid"/>
              <a:round/>
              <a:headEnd type="none" w="sm" len="sm"/>
              <a:tailEnd type="none" w="sm" len="sm"/>
            </a:ln>
          </p:spPr>
          <p:txBody>
            <a:bodyPr spcFirstLastPara="1" wrap="square" lIns="100796" tIns="100796" rIns="100796" bIns="100796" anchor="ctr" anchorCtr="0">
              <a:noAutofit/>
            </a:bodyPr>
            <a:lstStyle/>
            <a:p>
              <a:pPr marL="0" marR="0" lvl="0" indent="0" algn="l" rtl="0">
                <a:lnSpc>
                  <a:spcPct val="100000"/>
                </a:lnSpc>
                <a:spcBef>
                  <a:spcPts val="0"/>
                </a:spcBef>
                <a:spcAft>
                  <a:spcPts val="0"/>
                </a:spcAft>
                <a:buClr>
                  <a:srgbClr val="000000"/>
                </a:buClr>
                <a:buSzPts val="1600"/>
                <a:buFont typeface="Arial" panose="020B0604020202020204"/>
                <a:buNone/>
              </a:pPr>
              <a:endParaRPr sz="1765" b="1" i="0" u="none" strike="noStrike" cap="none">
                <a:solidFill>
                  <a:schemeClr val="bg1"/>
                </a:solidFill>
                <a:latin typeface="Arial" panose="020B0604020202020204"/>
                <a:ea typeface="Arial" panose="020B0604020202020204"/>
                <a:cs typeface="Arial" panose="020B0604020202020204"/>
                <a:sym typeface="Arial" panose="020B0604020202020204"/>
              </a:endParaRPr>
            </a:p>
          </p:txBody>
        </p:sp>
        <p:sp>
          <p:nvSpPr>
            <p:cNvPr id="88" name="Google Shape;88;g90b91ea610_0_2434"/>
            <p:cNvSpPr txBox="1"/>
            <p:nvPr/>
          </p:nvSpPr>
          <p:spPr>
            <a:xfrm>
              <a:off x="1625993" y="1633150"/>
              <a:ext cx="864600" cy="586200"/>
            </a:xfrm>
            <a:prstGeom prst="rect">
              <a:avLst/>
            </a:prstGeom>
            <a:noFill/>
            <a:ln>
              <a:noFill/>
            </a:ln>
          </p:spPr>
          <p:txBody>
            <a:bodyPr spcFirstLastPara="1" wrap="square" lIns="37788" tIns="37788" rIns="37788" bIns="37788" anchor="ctr" anchorCtr="0">
              <a:noAutofit/>
            </a:bodyPr>
            <a:lstStyle/>
            <a:p>
              <a:pPr marL="0" marR="0" lvl="0" indent="0" algn="ctr" rtl="0">
                <a:lnSpc>
                  <a:spcPct val="90000"/>
                </a:lnSpc>
                <a:spcBef>
                  <a:spcPts val="0"/>
                </a:spcBef>
                <a:spcAft>
                  <a:spcPts val="0"/>
                </a:spcAft>
                <a:buClr>
                  <a:srgbClr val="FFFFFF"/>
                </a:buClr>
                <a:buSzPts val="900"/>
                <a:buFont typeface="Libre Franklin" panose="00000500000000000000"/>
                <a:buNone/>
              </a:pPr>
              <a:r>
                <a:rPr lang="en-US" sz="1545" b="1" i="0" u="none" strike="noStrike" cap="none">
                  <a:solidFill>
                    <a:schemeClr val="bg1"/>
                  </a:solidFill>
                  <a:latin typeface="Libre Franklin" panose="00000500000000000000"/>
                  <a:ea typeface="Libre Franklin" panose="00000500000000000000"/>
                  <a:cs typeface="Libre Franklin" panose="00000500000000000000"/>
                  <a:sym typeface="Libre Franklin" panose="00000500000000000000"/>
                </a:rPr>
                <a:t>Handling </a:t>
              </a:r>
              <a:endParaRPr sz="2095" b="1" i="0" u="none" strike="noStrike" cap="none">
                <a:solidFill>
                  <a:schemeClr val="bg1"/>
                </a:solidFill>
                <a:latin typeface="Arial" panose="020B0604020202020204"/>
                <a:ea typeface="Arial" panose="020B0604020202020204"/>
                <a:cs typeface="Arial" panose="020B0604020202020204"/>
                <a:sym typeface="Arial" panose="020B0604020202020204"/>
              </a:endParaRPr>
            </a:p>
            <a:p>
              <a:pPr marL="0" marR="0" lvl="0" indent="0" algn="ctr" rtl="0">
                <a:lnSpc>
                  <a:spcPct val="90000"/>
                </a:lnSpc>
                <a:spcBef>
                  <a:spcPts val="315"/>
                </a:spcBef>
                <a:spcAft>
                  <a:spcPts val="0"/>
                </a:spcAft>
                <a:buClr>
                  <a:srgbClr val="FFFFFF"/>
                </a:buClr>
                <a:buSzPts val="900"/>
                <a:buFont typeface="Libre Franklin" panose="00000500000000000000"/>
                <a:buNone/>
              </a:pPr>
              <a:r>
                <a:rPr lang="en-US" sz="1545" b="1" i="0" u="none" strike="noStrike" cap="none">
                  <a:solidFill>
                    <a:schemeClr val="bg1"/>
                  </a:solidFill>
                  <a:latin typeface="Libre Franklin" panose="00000500000000000000"/>
                  <a:ea typeface="Libre Franklin" panose="00000500000000000000"/>
                  <a:cs typeface="Libre Franklin" panose="00000500000000000000"/>
                  <a:sym typeface="Libre Franklin" panose="00000500000000000000"/>
                </a:rPr>
                <a:t>Missing </a:t>
              </a:r>
              <a:endParaRPr sz="2095" b="1" i="0" u="none" strike="noStrike" cap="none">
                <a:solidFill>
                  <a:schemeClr val="bg1"/>
                </a:solidFill>
                <a:latin typeface="Arial" panose="020B0604020202020204"/>
                <a:ea typeface="Arial" panose="020B0604020202020204"/>
                <a:cs typeface="Arial" panose="020B0604020202020204"/>
                <a:sym typeface="Arial" panose="020B0604020202020204"/>
              </a:endParaRPr>
            </a:p>
            <a:p>
              <a:pPr marL="0" marR="0" lvl="0" indent="0" algn="ctr" rtl="0">
                <a:lnSpc>
                  <a:spcPct val="90000"/>
                </a:lnSpc>
                <a:spcBef>
                  <a:spcPts val="315"/>
                </a:spcBef>
                <a:spcAft>
                  <a:spcPts val="0"/>
                </a:spcAft>
                <a:buClr>
                  <a:srgbClr val="FFFFFF"/>
                </a:buClr>
                <a:buSzPts val="900"/>
                <a:buFont typeface="Libre Franklin" panose="00000500000000000000"/>
                <a:buNone/>
              </a:pPr>
              <a:r>
                <a:rPr lang="en-US" sz="1545" b="1" i="0" u="none" strike="noStrike" cap="none">
                  <a:solidFill>
                    <a:schemeClr val="bg1"/>
                  </a:solidFill>
                  <a:latin typeface="Libre Franklin" panose="00000500000000000000"/>
                  <a:ea typeface="Libre Franklin" panose="00000500000000000000"/>
                  <a:cs typeface="Libre Franklin" panose="00000500000000000000"/>
                  <a:sym typeface="Libre Franklin" panose="00000500000000000000"/>
                </a:rPr>
                <a:t>Values</a:t>
              </a:r>
              <a:endParaRPr lang="en-US" sz="1545" b="1" i="0" u="none" strike="noStrike" cap="none">
                <a:solidFill>
                  <a:schemeClr val="bg1"/>
                </a:solidFill>
                <a:latin typeface="Libre Franklin" panose="00000500000000000000"/>
                <a:ea typeface="Libre Franklin" panose="00000500000000000000"/>
                <a:cs typeface="Libre Franklin" panose="00000500000000000000"/>
                <a:sym typeface="Libre Franklin" panose="00000500000000000000"/>
              </a:endParaRPr>
            </a:p>
          </p:txBody>
        </p:sp>
        <p:sp>
          <p:nvSpPr>
            <p:cNvPr id="89" name="Google Shape;89;g90b91ea610_0_2434"/>
            <p:cNvSpPr/>
            <p:nvPr/>
          </p:nvSpPr>
          <p:spPr>
            <a:xfrm>
              <a:off x="2594439" y="1618328"/>
              <a:ext cx="675000" cy="525000"/>
            </a:xfrm>
            <a:prstGeom prst="rect">
              <a:avLst/>
            </a:prstGeom>
            <a:noFill/>
            <a:ln>
              <a:noFill/>
            </a:ln>
          </p:spPr>
          <p:txBody>
            <a:bodyPr spcFirstLastPara="1" wrap="square" lIns="100796" tIns="100796" rIns="100796" bIns="100796" anchor="ctr" anchorCtr="0">
              <a:noAutofit/>
            </a:bodyPr>
            <a:lstStyle/>
            <a:p>
              <a:pPr marL="0" marR="0" lvl="0" indent="0" algn="l" rtl="0">
                <a:lnSpc>
                  <a:spcPct val="100000"/>
                </a:lnSpc>
                <a:spcBef>
                  <a:spcPts val="0"/>
                </a:spcBef>
                <a:spcAft>
                  <a:spcPts val="0"/>
                </a:spcAft>
                <a:buClr>
                  <a:srgbClr val="000000"/>
                </a:buClr>
                <a:buSzPts val="1600"/>
                <a:buFont typeface="Arial" panose="020B0604020202020204"/>
                <a:buNone/>
              </a:pPr>
              <a:endParaRPr sz="1765" b="1" i="0" u="none" strike="noStrike" cap="none">
                <a:solidFill>
                  <a:schemeClr val="bg1"/>
                </a:solidFill>
                <a:latin typeface="Arial" panose="020B0604020202020204"/>
                <a:ea typeface="Arial" panose="020B0604020202020204"/>
                <a:cs typeface="Arial" panose="020B0604020202020204"/>
                <a:sym typeface="Arial" panose="020B0604020202020204"/>
              </a:endParaRPr>
            </a:p>
          </p:txBody>
        </p:sp>
        <p:sp>
          <p:nvSpPr>
            <p:cNvPr id="90" name="Google Shape;90;g90b91ea610_0_2434"/>
            <p:cNvSpPr/>
            <p:nvPr/>
          </p:nvSpPr>
          <p:spPr>
            <a:xfrm rot="5400000">
              <a:off x="2580509" y="2914726"/>
              <a:ext cx="551400" cy="627600"/>
            </a:xfrm>
            <a:prstGeom prst="bentUpArrow">
              <a:avLst>
                <a:gd name="adj1" fmla="val 32840"/>
                <a:gd name="adj2" fmla="val 25000"/>
                <a:gd name="adj3" fmla="val 35780"/>
              </a:avLst>
            </a:prstGeom>
            <a:solidFill>
              <a:srgbClr val="CFD0CD"/>
            </a:solidFill>
            <a:ln w="34925" cap="flat" cmpd="sng">
              <a:solidFill>
                <a:srgbClr val="FFFFFF"/>
              </a:solidFill>
              <a:prstDash val="solid"/>
              <a:round/>
              <a:headEnd type="none" w="sm" len="sm"/>
              <a:tailEnd type="none" w="sm" len="sm"/>
            </a:ln>
          </p:spPr>
          <p:txBody>
            <a:bodyPr spcFirstLastPara="1" wrap="square" lIns="100796" tIns="100796" rIns="100796" bIns="100796" anchor="ctr" anchorCtr="0">
              <a:noAutofit/>
            </a:bodyPr>
            <a:lstStyle/>
            <a:p>
              <a:pPr marL="0" marR="0" lvl="0" indent="0" algn="l" rtl="0">
                <a:lnSpc>
                  <a:spcPct val="100000"/>
                </a:lnSpc>
                <a:spcBef>
                  <a:spcPts val="0"/>
                </a:spcBef>
                <a:spcAft>
                  <a:spcPts val="0"/>
                </a:spcAft>
                <a:buClr>
                  <a:srgbClr val="000000"/>
                </a:buClr>
                <a:buSzPts val="1600"/>
                <a:buFont typeface="Arial" panose="020B0604020202020204"/>
                <a:buNone/>
              </a:pPr>
              <a:endParaRPr sz="1765" b="1" i="0" u="none" strike="noStrike" cap="none">
                <a:solidFill>
                  <a:schemeClr val="bg1"/>
                </a:solidFill>
                <a:latin typeface="Arial" panose="020B0604020202020204"/>
                <a:ea typeface="Arial" panose="020B0604020202020204"/>
                <a:cs typeface="Arial" panose="020B0604020202020204"/>
                <a:sym typeface="Arial" panose="020B0604020202020204"/>
              </a:endParaRPr>
            </a:p>
          </p:txBody>
        </p:sp>
        <p:sp>
          <p:nvSpPr>
            <p:cNvPr id="91" name="Google Shape;91;g90b91ea610_0_2434"/>
            <p:cNvSpPr/>
            <p:nvPr/>
          </p:nvSpPr>
          <p:spPr>
            <a:xfrm>
              <a:off x="2314029" y="2324796"/>
              <a:ext cx="928200" cy="649500"/>
            </a:xfrm>
            <a:prstGeom prst="roundRect">
              <a:avLst>
                <a:gd name="adj" fmla="val 16670"/>
              </a:avLst>
            </a:prstGeom>
            <a:solidFill>
              <a:srgbClr val="8C8D85"/>
            </a:solidFill>
            <a:ln w="34925" cap="flat" cmpd="sng">
              <a:solidFill>
                <a:srgbClr val="FFFFFF"/>
              </a:solidFill>
              <a:prstDash val="solid"/>
              <a:round/>
              <a:headEnd type="none" w="sm" len="sm"/>
              <a:tailEnd type="none" w="sm" len="sm"/>
            </a:ln>
          </p:spPr>
          <p:txBody>
            <a:bodyPr spcFirstLastPara="1" wrap="square" lIns="100796" tIns="100796" rIns="100796" bIns="100796" anchor="ctr" anchorCtr="0">
              <a:noAutofit/>
            </a:bodyPr>
            <a:lstStyle/>
            <a:p>
              <a:pPr marL="0" marR="0" lvl="0" indent="0" algn="l" rtl="0">
                <a:lnSpc>
                  <a:spcPct val="100000"/>
                </a:lnSpc>
                <a:spcBef>
                  <a:spcPts val="0"/>
                </a:spcBef>
                <a:spcAft>
                  <a:spcPts val="0"/>
                </a:spcAft>
                <a:buClr>
                  <a:srgbClr val="000000"/>
                </a:buClr>
                <a:buSzPts val="1600"/>
                <a:buFont typeface="Arial" panose="020B0604020202020204"/>
                <a:buNone/>
              </a:pPr>
              <a:endParaRPr sz="1765" b="1" i="0" u="none" strike="noStrike" cap="none">
                <a:solidFill>
                  <a:schemeClr val="bg1"/>
                </a:solidFill>
                <a:latin typeface="Arial" panose="020B0604020202020204"/>
                <a:ea typeface="Arial" panose="020B0604020202020204"/>
                <a:cs typeface="Arial" panose="020B0604020202020204"/>
                <a:sym typeface="Arial" panose="020B0604020202020204"/>
              </a:endParaRPr>
            </a:p>
          </p:txBody>
        </p:sp>
        <p:sp>
          <p:nvSpPr>
            <p:cNvPr id="92" name="Google Shape;92;g90b91ea610_0_2434"/>
            <p:cNvSpPr txBox="1"/>
            <p:nvPr/>
          </p:nvSpPr>
          <p:spPr>
            <a:xfrm>
              <a:off x="2345746" y="2356513"/>
              <a:ext cx="864600" cy="586200"/>
            </a:xfrm>
            <a:prstGeom prst="rect">
              <a:avLst/>
            </a:prstGeom>
            <a:noFill/>
            <a:ln>
              <a:noFill/>
            </a:ln>
          </p:spPr>
          <p:txBody>
            <a:bodyPr spcFirstLastPara="1" wrap="square" lIns="37788" tIns="37788" rIns="37788" bIns="37788" anchor="ctr" anchorCtr="0">
              <a:noAutofit/>
            </a:bodyPr>
            <a:lstStyle/>
            <a:p>
              <a:pPr marL="0" marR="0" lvl="0" indent="0" algn="ctr" rtl="0">
                <a:lnSpc>
                  <a:spcPct val="90000"/>
                </a:lnSpc>
                <a:spcBef>
                  <a:spcPts val="0"/>
                </a:spcBef>
                <a:spcAft>
                  <a:spcPts val="0"/>
                </a:spcAft>
                <a:buClr>
                  <a:srgbClr val="FFFFFF"/>
                </a:buClr>
                <a:buSzPts val="900"/>
                <a:buFont typeface="Libre Franklin" panose="00000500000000000000"/>
                <a:buNone/>
              </a:pPr>
              <a:r>
                <a:rPr lang="en-US" sz="1875" b="1" i="0" u="none" strike="noStrike" cap="none">
                  <a:solidFill>
                    <a:schemeClr val="bg1"/>
                  </a:solidFill>
                  <a:latin typeface="Average" panose="02000503040000020003"/>
                  <a:ea typeface="Average" panose="02000503040000020003"/>
                  <a:cs typeface="Average" panose="02000503040000020003"/>
                  <a:sym typeface="Average" panose="02000503040000020003"/>
                </a:rPr>
                <a:t>Feature Engineering   </a:t>
              </a:r>
              <a:endParaRPr lang="en-US" sz="1875" b="1" i="0" u="none" strike="noStrike" cap="none">
                <a:solidFill>
                  <a:schemeClr val="bg1"/>
                </a:solidFill>
                <a:latin typeface="Average" panose="02000503040000020003"/>
                <a:ea typeface="Average" panose="02000503040000020003"/>
                <a:cs typeface="Average" panose="02000503040000020003"/>
                <a:sym typeface="Average" panose="02000503040000020003"/>
              </a:endParaRPr>
            </a:p>
          </p:txBody>
        </p:sp>
        <p:sp>
          <p:nvSpPr>
            <p:cNvPr id="93" name="Google Shape;93;g90b91ea610_0_2434"/>
            <p:cNvSpPr/>
            <p:nvPr/>
          </p:nvSpPr>
          <p:spPr>
            <a:xfrm>
              <a:off x="4595478" y="2280462"/>
              <a:ext cx="675000" cy="525000"/>
            </a:xfrm>
            <a:prstGeom prst="rect">
              <a:avLst/>
            </a:prstGeom>
            <a:noFill/>
            <a:ln>
              <a:noFill/>
            </a:ln>
          </p:spPr>
          <p:txBody>
            <a:bodyPr spcFirstLastPara="1" wrap="square" lIns="100796" tIns="100796" rIns="100796" bIns="100796" anchor="ctr" anchorCtr="0">
              <a:noAutofit/>
            </a:bodyPr>
            <a:lstStyle/>
            <a:p>
              <a:pPr marL="0" marR="0" lvl="0" indent="0" algn="l" rtl="0">
                <a:lnSpc>
                  <a:spcPct val="100000"/>
                </a:lnSpc>
                <a:spcBef>
                  <a:spcPts val="0"/>
                </a:spcBef>
                <a:spcAft>
                  <a:spcPts val="0"/>
                </a:spcAft>
                <a:buClr>
                  <a:srgbClr val="000000"/>
                </a:buClr>
                <a:buSzPts val="1600"/>
                <a:buFont typeface="Arial" panose="020B0604020202020204"/>
                <a:buNone/>
              </a:pPr>
              <a:endParaRPr sz="1765" b="1" i="0" u="none" strike="noStrike" cap="none">
                <a:solidFill>
                  <a:schemeClr val="bg1"/>
                </a:solidFill>
                <a:latin typeface="Arial" panose="020B0604020202020204"/>
                <a:ea typeface="Arial" panose="020B0604020202020204"/>
                <a:cs typeface="Arial" panose="020B0604020202020204"/>
                <a:sym typeface="Arial" panose="020B0604020202020204"/>
              </a:endParaRPr>
            </a:p>
          </p:txBody>
        </p:sp>
        <p:sp>
          <p:nvSpPr>
            <p:cNvPr id="94" name="Google Shape;94;g90b91ea610_0_2434"/>
            <p:cNvSpPr/>
            <p:nvPr/>
          </p:nvSpPr>
          <p:spPr>
            <a:xfrm rot="5400000">
              <a:off x="3394698" y="3585052"/>
              <a:ext cx="551400" cy="627600"/>
            </a:xfrm>
            <a:prstGeom prst="bentUpArrow">
              <a:avLst>
                <a:gd name="adj1" fmla="val 32840"/>
                <a:gd name="adj2" fmla="val 25000"/>
                <a:gd name="adj3" fmla="val 35780"/>
              </a:avLst>
            </a:prstGeom>
            <a:solidFill>
              <a:srgbClr val="CFD0CD"/>
            </a:solidFill>
            <a:ln w="34925" cap="flat" cmpd="sng">
              <a:solidFill>
                <a:srgbClr val="FFFFFF"/>
              </a:solidFill>
              <a:prstDash val="solid"/>
              <a:round/>
              <a:headEnd type="none" w="sm" len="sm"/>
              <a:tailEnd type="none" w="sm" len="sm"/>
            </a:ln>
          </p:spPr>
          <p:txBody>
            <a:bodyPr spcFirstLastPara="1" wrap="square" lIns="100796" tIns="100796" rIns="100796" bIns="100796" anchor="ctr" anchorCtr="0">
              <a:noAutofit/>
            </a:bodyPr>
            <a:lstStyle/>
            <a:p>
              <a:pPr marL="0" marR="0" lvl="0" indent="0" algn="l" rtl="0">
                <a:lnSpc>
                  <a:spcPct val="100000"/>
                </a:lnSpc>
                <a:spcBef>
                  <a:spcPts val="0"/>
                </a:spcBef>
                <a:spcAft>
                  <a:spcPts val="0"/>
                </a:spcAft>
                <a:buClr>
                  <a:srgbClr val="000000"/>
                </a:buClr>
                <a:buSzPts val="1600"/>
                <a:buFont typeface="Arial" panose="020B0604020202020204"/>
                <a:buNone/>
              </a:pPr>
              <a:endParaRPr sz="1765" b="1" i="0" u="none" strike="noStrike" cap="none">
                <a:solidFill>
                  <a:schemeClr val="bg1"/>
                </a:solidFill>
                <a:latin typeface="Arial" panose="020B0604020202020204"/>
                <a:ea typeface="Arial" panose="020B0604020202020204"/>
                <a:cs typeface="Arial" panose="020B0604020202020204"/>
                <a:sym typeface="Arial" panose="020B0604020202020204"/>
              </a:endParaRPr>
            </a:p>
          </p:txBody>
        </p:sp>
        <p:sp>
          <p:nvSpPr>
            <p:cNvPr id="95" name="Google Shape;95;g90b91ea610_0_2434"/>
            <p:cNvSpPr/>
            <p:nvPr/>
          </p:nvSpPr>
          <p:spPr>
            <a:xfrm>
              <a:off x="3103905" y="2991831"/>
              <a:ext cx="928200" cy="649500"/>
            </a:xfrm>
            <a:prstGeom prst="roundRect">
              <a:avLst>
                <a:gd name="adj" fmla="val 16670"/>
              </a:avLst>
            </a:prstGeom>
            <a:solidFill>
              <a:srgbClr val="8C8D85"/>
            </a:solidFill>
            <a:ln w="34925" cap="flat" cmpd="sng">
              <a:solidFill>
                <a:srgbClr val="FFFFFF"/>
              </a:solidFill>
              <a:prstDash val="solid"/>
              <a:round/>
              <a:headEnd type="none" w="sm" len="sm"/>
              <a:tailEnd type="none" w="sm" len="sm"/>
            </a:ln>
          </p:spPr>
          <p:txBody>
            <a:bodyPr spcFirstLastPara="1" wrap="square" lIns="100796" tIns="100796" rIns="100796" bIns="100796" anchor="ctr" anchorCtr="0">
              <a:noAutofit/>
            </a:bodyPr>
            <a:lstStyle/>
            <a:p>
              <a:pPr marL="0" marR="0" lvl="0" indent="0" algn="l" rtl="0">
                <a:lnSpc>
                  <a:spcPct val="100000"/>
                </a:lnSpc>
                <a:spcBef>
                  <a:spcPts val="0"/>
                </a:spcBef>
                <a:spcAft>
                  <a:spcPts val="0"/>
                </a:spcAft>
                <a:buClr>
                  <a:srgbClr val="000000"/>
                </a:buClr>
                <a:buSzPts val="1600"/>
                <a:buFont typeface="Arial" panose="020B0604020202020204"/>
                <a:buNone/>
              </a:pPr>
              <a:endParaRPr sz="1765" b="1" i="0" u="none" strike="noStrike" cap="none">
                <a:solidFill>
                  <a:schemeClr val="bg1"/>
                </a:solidFill>
                <a:latin typeface="Arial" panose="020B0604020202020204"/>
                <a:ea typeface="Arial" panose="020B0604020202020204"/>
                <a:cs typeface="Arial" panose="020B0604020202020204"/>
                <a:sym typeface="Arial" panose="020B0604020202020204"/>
              </a:endParaRPr>
            </a:p>
          </p:txBody>
        </p:sp>
        <p:sp>
          <p:nvSpPr>
            <p:cNvPr id="96" name="Google Shape;96;g90b91ea610_0_2434"/>
            <p:cNvSpPr txBox="1"/>
            <p:nvPr/>
          </p:nvSpPr>
          <p:spPr>
            <a:xfrm>
              <a:off x="3135622" y="3023548"/>
              <a:ext cx="864600" cy="586200"/>
            </a:xfrm>
            <a:prstGeom prst="rect">
              <a:avLst/>
            </a:prstGeom>
            <a:noFill/>
            <a:ln>
              <a:noFill/>
            </a:ln>
          </p:spPr>
          <p:txBody>
            <a:bodyPr spcFirstLastPara="1" wrap="square" lIns="37788" tIns="37788" rIns="37788" bIns="37788" anchor="ctr" anchorCtr="0">
              <a:noAutofit/>
            </a:bodyPr>
            <a:lstStyle/>
            <a:p>
              <a:pPr marL="0" marR="0" lvl="0" indent="0" algn="ctr" rtl="0">
                <a:lnSpc>
                  <a:spcPct val="90000"/>
                </a:lnSpc>
                <a:spcBef>
                  <a:spcPts val="0"/>
                </a:spcBef>
                <a:spcAft>
                  <a:spcPts val="0"/>
                </a:spcAft>
                <a:buClr>
                  <a:srgbClr val="FFFFFF"/>
                </a:buClr>
                <a:buSzPts val="900"/>
                <a:buFont typeface="Libre Franklin" panose="00000500000000000000"/>
                <a:buNone/>
              </a:pPr>
              <a:r>
                <a:rPr lang="en-US" sz="1875" b="1" i="0" u="none" strike="noStrike" cap="none">
                  <a:solidFill>
                    <a:schemeClr val="bg1"/>
                  </a:solidFill>
                  <a:latin typeface="Average" panose="02000503040000020003"/>
                  <a:ea typeface="Average" panose="02000503040000020003"/>
                  <a:cs typeface="Average" panose="02000503040000020003"/>
                  <a:sym typeface="Average" panose="02000503040000020003"/>
                </a:rPr>
                <a:t>Data Imbalance</a:t>
              </a:r>
              <a:endParaRPr lang="en-US" sz="1875" b="1" i="0" u="none" strike="noStrike" cap="none">
                <a:solidFill>
                  <a:schemeClr val="bg1"/>
                </a:solidFill>
                <a:latin typeface="Average" panose="02000503040000020003"/>
                <a:ea typeface="Average" panose="02000503040000020003"/>
                <a:cs typeface="Average" panose="02000503040000020003"/>
                <a:sym typeface="Average" panose="02000503040000020003"/>
              </a:endParaRPr>
            </a:p>
          </p:txBody>
        </p:sp>
        <p:sp>
          <p:nvSpPr>
            <p:cNvPr id="97" name="Google Shape;97;g90b91ea610_0_2434"/>
            <p:cNvSpPr/>
            <p:nvPr/>
          </p:nvSpPr>
          <p:spPr>
            <a:xfrm>
              <a:off x="5361930" y="3010185"/>
              <a:ext cx="675000" cy="525000"/>
            </a:xfrm>
            <a:prstGeom prst="rect">
              <a:avLst/>
            </a:prstGeom>
            <a:noFill/>
            <a:ln>
              <a:noFill/>
            </a:ln>
          </p:spPr>
          <p:txBody>
            <a:bodyPr spcFirstLastPara="1" wrap="square" lIns="100796" tIns="100796" rIns="100796" bIns="100796" anchor="ctr" anchorCtr="0">
              <a:noAutofit/>
            </a:bodyPr>
            <a:lstStyle/>
            <a:p>
              <a:pPr marL="0" marR="0" lvl="0" indent="0" algn="l" rtl="0">
                <a:lnSpc>
                  <a:spcPct val="100000"/>
                </a:lnSpc>
                <a:spcBef>
                  <a:spcPts val="0"/>
                </a:spcBef>
                <a:spcAft>
                  <a:spcPts val="0"/>
                </a:spcAft>
                <a:buClr>
                  <a:srgbClr val="000000"/>
                </a:buClr>
                <a:buSzPts val="1600"/>
                <a:buFont typeface="Arial" panose="020B0604020202020204"/>
                <a:buNone/>
              </a:pPr>
              <a:endParaRPr sz="1765" b="1" i="0" u="none" strike="noStrike" cap="none">
                <a:solidFill>
                  <a:schemeClr val="bg1"/>
                </a:solidFill>
                <a:latin typeface="Arial" panose="020B0604020202020204"/>
                <a:ea typeface="Arial" panose="020B0604020202020204"/>
                <a:cs typeface="Arial" panose="020B0604020202020204"/>
                <a:sym typeface="Arial" panose="020B0604020202020204"/>
              </a:endParaRPr>
            </a:p>
          </p:txBody>
        </p:sp>
        <p:sp>
          <p:nvSpPr>
            <p:cNvPr id="98" name="Google Shape;98;g90b91ea610_0_2434"/>
            <p:cNvSpPr/>
            <p:nvPr/>
          </p:nvSpPr>
          <p:spPr>
            <a:xfrm>
              <a:off x="3918680" y="3707293"/>
              <a:ext cx="928200" cy="649500"/>
            </a:xfrm>
            <a:prstGeom prst="roundRect">
              <a:avLst>
                <a:gd name="adj" fmla="val 16670"/>
              </a:avLst>
            </a:prstGeom>
            <a:solidFill>
              <a:srgbClr val="8C8D85"/>
            </a:solidFill>
            <a:ln w="34925" cap="flat" cmpd="sng">
              <a:solidFill>
                <a:srgbClr val="FFFFFF"/>
              </a:solidFill>
              <a:prstDash val="solid"/>
              <a:round/>
              <a:headEnd type="none" w="sm" len="sm"/>
              <a:tailEnd type="none" w="sm" len="sm"/>
            </a:ln>
          </p:spPr>
          <p:txBody>
            <a:bodyPr spcFirstLastPara="1" wrap="square" lIns="100796" tIns="100796" rIns="100796" bIns="100796" anchor="ctr" anchorCtr="0">
              <a:noAutofit/>
            </a:bodyPr>
            <a:lstStyle/>
            <a:p>
              <a:pPr marL="0" marR="0" lvl="0" indent="0" algn="l" rtl="0">
                <a:lnSpc>
                  <a:spcPct val="100000"/>
                </a:lnSpc>
                <a:spcBef>
                  <a:spcPts val="0"/>
                </a:spcBef>
                <a:spcAft>
                  <a:spcPts val="0"/>
                </a:spcAft>
                <a:buClr>
                  <a:srgbClr val="000000"/>
                </a:buClr>
                <a:buSzPts val="1600"/>
                <a:buFont typeface="Arial" panose="020B0604020202020204"/>
                <a:buNone/>
              </a:pPr>
              <a:endParaRPr sz="1765" b="1" i="0" u="none" strike="noStrike" cap="none">
                <a:solidFill>
                  <a:schemeClr val="bg1"/>
                </a:solidFill>
                <a:latin typeface="Arial" panose="020B0604020202020204"/>
                <a:ea typeface="Arial" panose="020B0604020202020204"/>
                <a:cs typeface="Arial" panose="020B0604020202020204"/>
                <a:sym typeface="Arial" panose="020B0604020202020204"/>
              </a:endParaRPr>
            </a:p>
          </p:txBody>
        </p:sp>
        <p:sp>
          <p:nvSpPr>
            <p:cNvPr id="99" name="Google Shape;99;g90b91ea610_0_2434"/>
            <p:cNvSpPr txBox="1"/>
            <p:nvPr/>
          </p:nvSpPr>
          <p:spPr>
            <a:xfrm>
              <a:off x="3950397" y="3739010"/>
              <a:ext cx="864600" cy="586200"/>
            </a:xfrm>
            <a:prstGeom prst="rect">
              <a:avLst/>
            </a:prstGeom>
            <a:noFill/>
            <a:ln>
              <a:noFill/>
            </a:ln>
          </p:spPr>
          <p:txBody>
            <a:bodyPr spcFirstLastPara="1" wrap="square" lIns="37788" tIns="37788" rIns="37788" bIns="37788" anchor="ctr" anchorCtr="0">
              <a:noAutofit/>
            </a:bodyPr>
            <a:lstStyle/>
            <a:p>
              <a:pPr marL="0" marR="0" lvl="0" indent="0" algn="ctr" rtl="0">
                <a:lnSpc>
                  <a:spcPct val="90000"/>
                </a:lnSpc>
                <a:spcBef>
                  <a:spcPts val="0"/>
                </a:spcBef>
                <a:spcAft>
                  <a:spcPts val="0"/>
                </a:spcAft>
                <a:buClr>
                  <a:srgbClr val="FFFFFF"/>
                </a:buClr>
                <a:buSzPts val="900"/>
                <a:buFont typeface="Libre Franklin" panose="00000500000000000000"/>
                <a:buNone/>
              </a:pPr>
              <a:r>
                <a:rPr lang="en-US" sz="1765" b="1" i="0" u="none" strike="noStrike" cap="none">
                  <a:solidFill>
                    <a:schemeClr val="bg1"/>
                  </a:solidFill>
                  <a:latin typeface="Average" panose="02000503040000020003"/>
                  <a:ea typeface="Average" panose="02000503040000020003"/>
                  <a:cs typeface="Average" panose="02000503040000020003"/>
                  <a:sym typeface="Average" panose="02000503040000020003"/>
                </a:rPr>
                <a:t>Processed Data and Baseline Prediction</a:t>
              </a:r>
              <a:endParaRPr lang="en-US" sz="1765" b="1" i="0" u="none" strike="noStrike" cap="none">
                <a:solidFill>
                  <a:schemeClr val="bg1"/>
                </a:solidFill>
                <a:latin typeface="Average" panose="02000503040000020003"/>
                <a:ea typeface="Average" panose="02000503040000020003"/>
                <a:cs typeface="Average" panose="02000503040000020003"/>
                <a:sym typeface="Average" panose="02000503040000020003"/>
              </a:endParaRPr>
            </a:p>
          </p:txBody>
        </p:sp>
      </p:grpSp>
      <p:sp>
        <p:nvSpPr>
          <p:cNvPr id="100" name="Google Shape;100;g90b91ea610_0_2434"/>
          <p:cNvSpPr txBox="1"/>
          <p:nvPr/>
        </p:nvSpPr>
        <p:spPr>
          <a:xfrm>
            <a:off x="6215780" y="3278856"/>
            <a:ext cx="1008126" cy="1008126"/>
          </a:xfrm>
          <a:prstGeom prst="rect">
            <a:avLst/>
          </a:prstGeom>
          <a:noFill/>
          <a:ln>
            <a:noFill/>
          </a:ln>
        </p:spPr>
        <p:txBody>
          <a:bodyPr spcFirstLastPara="1" wrap="square" lIns="100796" tIns="50384" rIns="100796" bIns="50384" anchor="t"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985" b="0" i="0" u="none" strike="noStrike" cap="none">
              <a:solidFill>
                <a:schemeClr val="bg1"/>
              </a:solidFill>
              <a:latin typeface="Libre Franklin" panose="00000500000000000000"/>
              <a:ea typeface="Libre Franklin" panose="00000500000000000000"/>
              <a:cs typeface="Libre Franklin" panose="00000500000000000000"/>
              <a:sym typeface="Libre Franklin" panose="00000500000000000000"/>
            </a:endParaRPr>
          </a:p>
        </p:txBody>
      </p:sp>
      <p:sp>
        <p:nvSpPr>
          <p:cNvPr id="101" name="Google Shape;101;g90b91ea610_0_2434"/>
          <p:cNvSpPr txBox="1"/>
          <p:nvPr/>
        </p:nvSpPr>
        <p:spPr>
          <a:xfrm>
            <a:off x="6215780" y="3278856"/>
            <a:ext cx="1008126" cy="1008126"/>
          </a:xfrm>
          <a:prstGeom prst="rect">
            <a:avLst/>
          </a:prstGeom>
          <a:noFill/>
          <a:ln>
            <a:noFill/>
          </a:ln>
        </p:spPr>
        <p:txBody>
          <a:bodyPr spcFirstLastPara="1" wrap="square" lIns="100796" tIns="50384" rIns="100796" bIns="50384" anchor="t"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985" b="0" i="0" u="none" strike="noStrike" cap="none">
              <a:solidFill>
                <a:schemeClr val="bg1"/>
              </a:solidFill>
              <a:latin typeface="Libre Franklin" panose="00000500000000000000"/>
              <a:ea typeface="Libre Franklin" panose="00000500000000000000"/>
              <a:cs typeface="Libre Franklin" panose="00000500000000000000"/>
              <a:sym typeface="Libre Franklin" panose="00000500000000000000"/>
            </a:endParaRPr>
          </a:p>
        </p:txBody>
      </p:sp>
      <p:sp>
        <p:nvSpPr>
          <p:cNvPr id="102" name="Google Shape;102;g90b91ea610_0_2434"/>
          <p:cNvSpPr txBox="1"/>
          <p:nvPr/>
        </p:nvSpPr>
        <p:spPr>
          <a:xfrm>
            <a:off x="6215780" y="3278856"/>
            <a:ext cx="1008126" cy="1008126"/>
          </a:xfrm>
          <a:prstGeom prst="rect">
            <a:avLst/>
          </a:prstGeom>
          <a:noFill/>
          <a:ln>
            <a:noFill/>
          </a:ln>
        </p:spPr>
        <p:txBody>
          <a:bodyPr spcFirstLastPara="1" wrap="square" lIns="100796" tIns="50384" rIns="100796" bIns="50384" anchor="t"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985" b="0" i="0" u="none" strike="noStrike" cap="none">
              <a:solidFill>
                <a:schemeClr val="bg1"/>
              </a:solidFill>
              <a:latin typeface="Libre Franklin" panose="00000500000000000000"/>
              <a:ea typeface="Libre Franklin" panose="00000500000000000000"/>
              <a:cs typeface="Libre Franklin" panose="00000500000000000000"/>
              <a:sym typeface="Libre Franklin" panose="00000500000000000000"/>
            </a:endParaRPr>
          </a:p>
        </p:txBody>
      </p:sp>
      <p:sp>
        <p:nvSpPr>
          <p:cNvPr id="103" name="Google Shape;103;g90b91ea610_0_2434"/>
          <p:cNvSpPr txBox="1"/>
          <p:nvPr/>
        </p:nvSpPr>
        <p:spPr>
          <a:xfrm>
            <a:off x="6215788" y="3278856"/>
            <a:ext cx="1008126" cy="1008126"/>
          </a:xfrm>
          <a:prstGeom prst="rect">
            <a:avLst/>
          </a:prstGeom>
          <a:noFill/>
          <a:ln>
            <a:noFill/>
          </a:ln>
        </p:spPr>
        <p:txBody>
          <a:bodyPr spcFirstLastPara="1" wrap="square" lIns="100796" tIns="50384" rIns="100796" bIns="50384" anchor="t"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985" b="0" i="0" u="none" strike="noStrike" cap="none">
              <a:solidFill>
                <a:schemeClr val="bg1"/>
              </a:solidFill>
              <a:latin typeface="Libre Franklin" panose="00000500000000000000"/>
              <a:ea typeface="Libre Franklin" panose="00000500000000000000"/>
              <a:cs typeface="Libre Franklin" panose="00000500000000000000"/>
              <a:sym typeface="Libre Franklin" panose="00000500000000000000"/>
            </a:endParaRPr>
          </a:p>
        </p:txBody>
      </p:sp>
      <p:sp>
        <p:nvSpPr>
          <p:cNvPr id="104" name="Google Shape;104;g90b91ea610_0_2434"/>
          <p:cNvSpPr txBox="1"/>
          <p:nvPr/>
        </p:nvSpPr>
        <p:spPr>
          <a:xfrm flipH="1">
            <a:off x="9420064" y="5104437"/>
            <a:ext cx="4022251" cy="1008126"/>
          </a:xfrm>
          <a:prstGeom prst="rect">
            <a:avLst/>
          </a:prstGeom>
          <a:noFill/>
          <a:ln>
            <a:noFill/>
          </a:ln>
        </p:spPr>
        <p:txBody>
          <a:bodyPr spcFirstLastPara="1" wrap="square" lIns="100796" tIns="50384" rIns="100796" bIns="50384" anchor="t" anchorCtr="0">
            <a:noAutofit/>
          </a:bodyPr>
          <a:lstStyle/>
          <a:p>
            <a:pPr marL="285750" marR="0" lvl="0" indent="-285750" algn="l" rtl="0">
              <a:lnSpc>
                <a:spcPct val="100000"/>
              </a:lnSpc>
              <a:spcBef>
                <a:spcPts val="0"/>
              </a:spcBef>
              <a:spcAft>
                <a:spcPts val="0"/>
              </a:spcAft>
              <a:buClr>
                <a:srgbClr val="000000"/>
              </a:buClr>
              <a:buSzPts val="1450"/>
              <a:buFont typeface="Average" panose="02000503040000020003"/>
              <a:buChar char="•"/>
            </a:pPr>
            <a:r>
              <a:rPr lang="en-US" b="1" i="0" u="none" strike="noStrike" cap="none">
                <a:solidFill>
                  <a:schemeClr val="bg1"/>
                </a:solidFill>
                <a:latin typeface="Average" panose="02000503040000020003"/>
                <a:ea typeface="Average" panose="02000503040000020003"/>
                <a:cs typeface="Average" panose="02000503040000020003"/>
                <a:sym typeface="Average" panose="02000503040000020003"/>
              </a:rPr>
              <a:t>For imbalanced dataset, aspects such as over-sampling &amp; under-sampling were considered to eliminate this problem.</a:t>
            </a:r>
            <a:endParaRPr sz="1985" b="1" i="0" u="none" strike="noStrike" cap="none">
              <a:solidFill>
                <a:schemeClr val="bg1"/>
              </a:solidFill>
              <a:latin typeface="Average" panose="02000503040000020003"/>
              <a:ea typeface="Average" panose="02000503040000020003"/>
              <a:cs typeface="Average" panose="02000503040000020003"/>
              <a:sym typeface="Average" panose="02000503040000020003"/>
            </a:endParaRPr>
          </a:p>
          <a:p>
            <a:pPr marL="285750" marR="0" lvl="0" indent="-285750" algn="l" rtl="0">
              <a:lnSpc>
                <a:spcPct val="100000"/>
              </a:lnSpc>
              <a:spcBef>
                <a:spcPts val="0"/>
              </a:spcBef>
              <a:spcAft>
                <a:spcPts val="0"/>
              </a:spcAft>
              <a:buClr>
                <a:srgbClr val="000000"/>
              </a:buClr>
              <a:buSzPts val="1450"/>
              <a:buFont typeface="Average" panose="02000503040000020003"/>
              <a:buChar char="•"/>
            </a:pPr>
            <a:r>
              <a:rPr lang="en-US" b="1" i="0" u="none" strike="noStrike" cap="none">
                <a:solidFill>
                  <a:schemeClr val="bg1"/>
                </a:solidFill>
                <a:latin typeface="Average" panose="02000503040000020003"/>
                <a:ea typeface="Average" panose="02000503040000020003"/>
                <a:cs typeface="Average" panose="02000503040000020003"/>
                <a:sym typeface="Average" panose="02000503040000020003"/>
              </a:rPr>
              <a:t>Finally Decision-tree algorithm was used. </a:t>
            </a:r>
            <a:endParaRPr sz="1985" b="1" i="0" u="none" strike="noStrike" cap="none">
              <a:solidFill>
                <a:schemeClr val="bg1"/>
              </a:solidFill>
              <a:latin typeface="Average" panose="02000503040000020003"/>
              <a:ea typeface="Average" panose="02000503040000020003"/>
              <a:cs typeface="Average" panose="02000503040000020003"/>
              <a:sym typeface="Average" panose="02000503040000020003"/>
            </a:endParaRPr>
          </a:p>
          <a:p>
            <a:pPr marL="285750" marR="0" lvl="0" indent="-171450" algn="l" rtl="0">
              <a:lnSpc>
                <a:spcPct val="100000"/>
              </a:lnSpc>
              <a:spcBef>
                <a:spcPts val="0"/>
              </a:spcBef>
              <a:spcAft>
                <a:spcPts val="0"/>
              </a:spcAft>
              <a:buClr>
                <a:srgbClr val="000000"/>
              </a:buClr>
              <a:buSzPts val="1800"/>
              <a:buFont typeface="Arial" panose="020B0604020202020204"/>
              <a:buNone/>
            </a:pPr>
            <a:endParaRPr sz="1985" b="1" i="0" u="none" strike="noStrike" cap="none">
              <a:solidFill>
                <a:schemeClr val="bg1"/>
              </a:solidFill>
              <a:latin typeface="Average" panose="02000503040000020003"/>
              <a:ea typeface="Average" panose="02000503040000020003"/>
              <a:cs typeface="Average" panose="02000503040000020003"/>
              <a:sym typeface="Average" panose="02000503040000020003"/>
            </a:endParaRPr>
          </a:p>
        </p:txBody>
      </p:sp>
      <p:sp>
        <p:nvSpPr>
          <p:cNvPr id="105" name="Google Shape;105;g90b91ea610_0_2434"/>
          <p:cNvSpPr txBox="1"/>
          <p:nvPr/>
        </p:nvSpPr>
        <p:spPr>
          <a:xfrm>
            <a:off x="3935196" y="923785"/>
            <a:ext cx="6384798" cy="458089"/>
          </a:xfrm>
          <a:prstGeom prst="rect">
            <a:avLst/>
          </a:prstGeom>
          <a:noFill/>
          <a:ln>
            <a:noFill/>
          </a:ln>
        </p:spPr>
        <p:txBody>
          <a:bodyPr spcFirstLastPara="1" wrap="square" lIns="100796" tIns="50384" rIns="100796" bIns="50384" anchor="t" anchorCtr="0">
            <a:noAutofit/>
          </a:bodyPr>
          <a:lstStyle/>
          <a:p>
            <a:pPr marL="285750" marR="0" lvl="0" indent="-285750" algn="l" rtl="0">
              <a:lnSpc>
                <a:spcPct val="100000"/>
              </a:lnSpc>
              <a:spcBef>
                <a:spcPts val="0"/>
              </a:spcBef>
              <a:spcAft>
                <a:spcPts val="0"/>
              </a:spcAft>
              <a:buClr>
                <a:srgbClr val="000000"/>
              </a:buClr>
              <a:buSzPts val="1650"/>
              <a:buFont typeface="Arial" panose="020B0604020202020204"/>
              <a:buChar char="•"/>
            </a:pPr>
            <a:r>
              <a:rPr lang="en-US" sz="1820" b="1" i="0" u="none" strike="noStrike" cap="none">
                <a:solidFill>
                  <a:schemeClr val="bg1"/>
                </a:solidFill>
                <a:latin typeface="Average" panose="02000503040000020003"/>
                <a:ea typeface="Average" panose="02000503040000020003"/>
                <a:cs typeface="Average" panose="02000503040000020003"/>
                <a:sym typeface="Average" panose="02000503040000020003"/>
              </a:rPr>
              <a:t>Raw dataset collected from the physionet website.</a:t>
            </a:r>
            <a:endParaRPr sz="2205" b="1" i="0" u="none" strike="noStrike" cap="none">
              <a:solidFill>
                <a:schemeClr val="bg1"/>
              </a:solidFill>
              <a:latin typeface="Average" panose="02000503040000020003"/>
              <a:ea typeface="Average" panose="02000503040000020003"/>
              <a:cs typeface="Average" panose="02000503040000020003"/>
              <a:sym typeface="Average" panose="02000503040000020003"/>
            </a:endParaRPr>
          </a:p>
          <a:p>
            <a:pPr marL="285750" marR="0" lvl="0" indent="-285750" algn="l" rtl="0">
              <a:lnSpc>
                <a:spcPct val="100000"/>
              </a:lnSpc>
              <a:spcBef>
                <a:spcPts val="0"/>
              </a:spcBef>
              <a:spcAft>
                <a:spcPts val="0"/>
              </a:spcAft>
              <a:buClr>
                <a:srgbClr val="000000"/>
              </a:buClr>
              <a:buSzPts val="1650"/>
              <a:buFont typeface="Average" panose="02000503040000020003"/>
              <a:buChar char="•"/>
            </a:pPr>
            <a:r>
              <a:rPr lang="en-US" sz="1820" b="1" i="0" u="none" strike="noStrike" cap="none">
                <a:solidFill>
                  <a:schemeClr val="bg1"/>
                </a:solidFill>
                <a:latin typeface="Average" panose="02000503040000020003"/>
                <a:ea typeface="Average" panose="02000503040000020003"/>
                <a:cs typeface="Average" panose="02000503040000020003"/>
                <a:sym typeface="Average" panose="02000503040000020003"/>
              </a:rPr>
              <a:t>42 physiological features have been selected initially.</a:t>
            </a:r>
            <a:endParaRPr lang="en-US" sz="1820" b="1" i="0" u="none" strike="noStrike" cap="none">
              <a:solidFill>
                <a:schemeClr val="bg1"/>
              </a:solidFill>
              <a:latin typeface="Average" panose="02000503040000020003"/>
              <a:ea typeface="Average" panose="02000503040000020003"/>
              <a:cs typeface="Average" panose="02000503040000020003"/>
              <a:sym typeface="Average" panose="02000503040000020003"/>
            </a:endParaRPr>
          </a:p>
        </p:txBody>
      </p:sp>
      <p:sp>
        <p:nvSpPr>
          <p:cNvPr id="106" name="Google Shape;106;g90b91ea610_0_2434"/>
          <p:cNvSpPr txBox="1"/>
          <p:nvPr/>
        </p:nvSpPr>
        <p:spPr>
          <a:xfrm>
            <a:off x="5348173" y="1810319"/>
            <a:ext cx="6557780" cy="636363"/>
          </a:xfrm>
          <a:prstGeom prst="rect">
            <a:avLst/>
          </a:prstGeom>
          <a:noFill/>
          <a:ln>
            <a:noFill/>
          </a:ln>
        </p:spPr>
        <p:txBody>
          <a:bodyPr spcFirstLastPara="1" wrap="square" lIns="100796" tIns="50384" rIns="100796" bIns="50384" anchor="t" anchorCtr="0">
            <a:noAutofit/>
          </a:bodyPr>
          <a:lstStyle/>
          <a:p>
            <a:pPr marL="285750" marR="0" lvl="0" indent="-285750" algn="l" rtl="0">
              <a:lnSpc>
                <a:spcPct val="100000"/>
              </a:lnSpc>
              <a:spcBef>
                <a:spcPts val="0"/>
              </a:spcBef>
              <a:spcAft>
                <a:spcPts val="0"/>
              </a:spcAft>
              <a:buClr>
                <a:srgbClr val="000000"/>
              </a:buClr>
              <a:buSzPts val="1550"/>
              <a:buFont typeface="Average" panose="02000503040000020003"/>
              <a:buChar char="•"/>
            </a:pPr>
            <a:r>
              <a:rPr lang="en-US" sz="1710" b="1" i="0" u="none" strike="noStrike" cap="none">
                <a:solidFill>
                  <a:schemeClr val="bg1"/>
                </a:solidFill>
                <a:latin typeface="Average" panose="02000503040000020003"/>
                <a:ea typeface="Average" panose="02000503040000020003"/>
                <a:cs typeface="Average" panose="02000503040000020003"/>
                <a:sym typeface="Average" panose="02000503040000020003"/>
              </a:rPr>
              <a:t>The data has been combined in non-temporal way i.e. the hourly instance has been converted in independent and identical </a:t>
            </a:r>
            <a:endParaRPr sz="2095" b="1" i="0" u="none" strike="noStrike" cap="none">
              <a:solidFill>
                <a:schemeClr val="bg1"/>
              </a:solidFill>
              <a:latin typeface="Average" panose="02000503040000020003"/>
              <a:ea typeface="Average" panose="02000503040000020003"/>
              <a:cs typeface="Average" panose="02000503040000020003"/>
              <a:sym typeface="Average" panose="02000503040000020003"/>
            </a:endParaRPr>
          </a:p>
          <a:p>
            <a:pPr marL="285750" marR="0" lvl="0" indent="-285750" algn="l" rtl="0">
              <a:lnSpc>
                <a:spcPct val="100000"/>
              </a:lnSpc>
              <a:spcBef>
                <a:spcPts val="0"/>
              </a:spcBef>
              <a:spcAft>
                <a:spcPts val="0"/>
              </a:spcAft>
              <a:buClr>
                <a:srgbClr val="000000"/>
              </a:buClr>
              <a:buSzPts val="1550"/>
              <a:buFont typeface="Average" panose="02000503040000020003"/>
              <a:buChar char="•"/>
            </a:pPr>
            <a:r>
              <a:rPr lang="en-US" sz="1710" b="1" i="0" u="none" strike="noStrike" cap="none">
                <a:solidFill>
                  <a:schemeClr val="bg1"/>
                </a:solidFill>
                <a:latin typeface="Average" panose="02000503040000020003"/>
                <a:ea typeface="Average" panose="02000503040000020003"/>
                <a:cs typeface="Average" panose="02000503040000020003"/>
                <a:sym typeface="Average" panose="02000503040000020003"/>
              </a:rPr>
              <a:t> Prediction now can be made with or without patient past data.</a:t>
            </a:r>
            <a:endParaRPr lang="en-US" sz="1710" b="1" i="0" u="none" strike="noStrike" cap="none">
              <a:solidFill>
                <a:schemeClr val="bg1"/>
              </a:solidFill>
              <a:latin typeface="Average" panose="02000503040000020003"/>
              <a:ea typeface="Average" panose="02000503040000020003"/>
              <a:cs typeface="Average" panose="02000503040000020003"/>
              <a:sym typeface="Average" panose="02000503040000020003"/>
            </a:endParaRPr>
          </a:p>
        </p:txBody>
      </p:sp>
      <p:sp>
        <p:nvSpPr>
          <p:cNvPr id="107" name="Google Shape;107;g90b91ea610_0_2434"/>
          <p:cNvSpPr txBox="1"/>
          <p:nvPr/>
        </p:nvSpPr>
        <p:spPr>
          <a:xfrm>
            <a:off x="6750030" y="2875152"/>
            <a:ext cx="6384798" cy="992581"/>
          </a:xfrm>
          <a:prstGeom prst="rect">
            <a:avLst/>
          </a:prstGeom>
          <a:noFill/>
          <a:ln>
            <a:noFill/>
          </a:ln>
        </p:spPr>
        <p:txBody>
          <a:bodyPr spcFirstLastPara="1" wrap="square" lIns="100796" tIns="50384" rIns="100796" bIns="50384" anchor="t" anchorCtr="0">
            <a:noAutofit/>
          </a:bodyPr>
          <a:lstStyle/>
          <a:p>
            <a:pPr marL="285750" marR="0" lvl="0" indent="-285750" algn="l" rtl="0">
              <a:lnSpc>
                <a:spcPct val="100000"/>
              </a:lnSpc>
              <a:spcBef>
                <a:spcPts val="0"/>
              </a:spcBef>
              <a:spcAft>
                <a:spcPts val="0"/>
              </a:spcAft>
              <a:buClr>
                <a:srgbClr val="000000"/>
              </a:buClr>
              <a:buSzPts val="1450"/>
              <a:buFont typeface="Average" panose="02000503040000020003"/>
              <a:buChar char="•"/>
            </a:pPr>
            <a:r>
              <a:rPr lang="en-US" b="1" i="0" u="none" strike="noStrike" cap="none">
                <a:solidFill>
                  <a:schemeClr val="bg1"/>
                </a:solidFill>
                <a:latin typeface="Average" panose="02000503040000020003"/>
                <a:ea typeface="Average" panose="02000503040000020003"/>
                <a:cs typeface="Average" panose="02000503040000020003"/>
                <a:sym typeface="Average" panose="02000503040000020003"/>
              </a:rPr>
              <a:t>Many features have missing values in various instances </a:t>
            </a:r>
            <a:endParaRPr sz="1985" b="1" i="0" u="none" strike="noStrike" cap="none">
              <a:solidFill>
                <a:schemeClr val="bg1"/>
              </a:solidFill>
              <a:latin typeface="Average" panose="02000503040000020003"/>
              <a:ea typeface="Average" panose="02000503040000020003"/>
              <a:cs typeface="Average" panose="02000503040000020003"/>
              <a:sym typeface="Average" panose="02000503040000020003"/>
            </a:endParaRPr>
          </a:p>
          <a:p>
            <a:pPr marL="285750" marR="0" lvl="0" indent="-285750" algn="l" rtl="0">
              <a:lnSpc>
                <a:spcPct val="100000"/>
              </a:lnSpc>
              <a:spcBef>
                <a:spcPts val="0"/>
              </a:spcBef>
              <a:spcAft>
                <a:spcPts val="0"/>
              </a:spcAft>
              <a:buClr>
                <a:srgbClr val="000000"/>
              </a:buClr>
              <a:buSzPts val="1450"/>
              <a:buFont typeface="Average" panose="02000503040000020003"/>
              <a:buChar char="•"/>
            </a:pPr>
            <a:r>
              <a:rPr lang="en-US" b="1" i="0" u="none" strike="noStrike" cap="none">
                <a:solidFill>
                  <a:schemeClr val="bg1"/>
                </a:solidFill>
                <a:latin typeface="Average" panose="02000503040000020003"/>
                <a:ea typeface="Average" panose="02000503040000020003"/>
                <a:cs typeface="Average" panose="02000503040000020003"/>
                <a:sym typeface="Average" panose="02000503040000020003"/>
              </a:rPr>
              <a:t>Imputation with mean values was excluded.</a:t>
            </a:r>
            <a:endParaRPr sz="1985" b="1" i="0" u="none" strike="noStrike" cap="none">
              <a:solidFill>
                <a:schemeClr val="bg1"/>
              </a:solidFill>
              <a:latin typeface="Average" panose="02000503040000020003"/>
              <a:ea typeface="Average" panose="02000503040000020003"/>
              <a:cs typeface="Average" panose="02000503040000020003"/>
              <a:sym typeface="Average" panose="02000503040000020003"/>
            </a:endParaRPr>
          </a:p>
          <a:p>
            <a:pPr marL="285750" marR="0" lvl="0" indent="-285750" algn="l" rtl="0">
              <a:lnSpc>
                <a:spcPct val="100000"/>
              </a:lnSpc>
              <a:spcBef>
                <a:spcPts val="0"/>
              </a:spcBef>
              <a:spcAft>
                <a:spcPts val="0"/>
              </a:spcAft>
              <a:buClr>
                <a:srgbClr val="000000"/>
              </a:buClr>
              <a:buSzPts val="1450"/>
              <a:buFont typeface="Average" panose="02000503040000020003"/>
              <a:buChar char="•"/>
            </a:pPr>
            <a:r>
              <a:rPr lang="en-US" b="1" i="0" u="none" strike="noStrike" cap="none">
                <a:solidFill>
                  <a:schemeClr val="bg1"/>
                </a:solidFill>
                <a:latin typeface="Average" panose="02000503040000020003"/>
                <a:ea typeface="Average" panose="02000503040000020003"/>
                <a:cs typeface="Average" panose="02000503040000020003"/>
                <a:sym typeface="Average" panose="02000503040000020003"/>
              </a:rPr>
              <a:t>Features with more than 92% missing values were removed.</a:t>
            </a:r>
            <a:endParaRPr sz="1985" b="1" i="0" u="none" strike="noStrike" cap="none">
              <a:solidFill>
                <a:schemeClr val="bg1"/>
              </a:solidFill>
              <a:latin typeface="Average" panose="02000503040000020003"/>
              <a:ea typeface="Average" panose="02000503040000020003"/>
              <a:cs typeface="Average" panose="02000503040000020003"/>
              <a:sym typeface="Average" panose="02000503040000020003"/>
            </a:endParaRPr>
          </a:p>
          <a:p>
            <a:pPr marL="285750" marR="0" lvl="0" indent="-285750" algn="l" rtl="0">
              <a:lnSpc>
                <a:spcPct val="100000"/>
              </a:lnSpc>
              <a:spcBef>
                <a:spcPts val="0"/>
              </a:spcBef>
              <a:spcAft>
                <a:spcPts val="0"/>
              </a:spcAft>
              <a:buClr>
                <a:srgbClr val="000000"/>
              </a:buClr>
              <a:buSzPts val="1450"/>
              <a:buFont typeface="Average" panose="02000503040000020003"/>
              <a:buChar char="•"/>
            </a:pPr>
            <a:r>
              <a:rPr lang="en-US" b="1" i="0" u="none" strike="noStrike" cap="none">
                <a:solidFill>
                  <a:schemeClr val="bg1"/>
                </a:solidFill>
                <a:latin typeface="Average" panose="02000503040000020003"/>
                <a:ea typeface="Average" panose="02000503040000020003"/>
                <a:cs typeface="Average" panose="02000503040000020003"/>
                <a:sym typeface="Average" panose="02000503040000020003"/>
              </a:rPr>
              <a:t>Others were encoded with a particular  label.</a:t>
            </a:r>
            <a:endParaRPr lang="en-US" sz="1985" b="1" i="0" u="none" strike="noStrike" cap="none">
              <a:solidFill>
                <a:schemeClr val="bg1"/>
              </a:solidFill>
              <a:latin typeface="Average" panose="02000503040000020003"/>
              <a:ea typeface="Average" panose="02000503040000020003"/>
              <a:cs typeface="Average" panose="02000503040000020003"/>
              <a:sym typeface="Average" panose="02000503040000020003"/>
            </a:endParaRPr>
          </a:p>
        </p:txBody>
      </p:sp>
      <p:sp>
        <p:nvSpPr>
          <p:cNvPr id="108" name="Google Shape;108;g90b91ea610_0_2434"/>
          <p:cNvSpPr txBox="1"/>
          <p:nvPr/>
        </p:nvSpPr>
        <p:spPr>
          <a:xfrm>
            <a:off x="7850793" y="4064725"/>
            <a:ext cx="5681293" cy="1143072"/>
          </a:xfrm>
          <a:prstGeom prst="rect">
            <a:avLst/>
          </a:prstGeom>
          <a:noFill/>
          <a:ln>
            <a:noFill/>
          </a:ln>
        </p:spPr>
        <p:txBody>
          <a:bodyPr spcFirstLastPara="1" wrap="square" lIns="100796" tIns="50384" rIns="100796" bIns="50384" anchor="t" anchorCtr="0">
            <a:noAutofit/>
          </a:bodyPr>
          <a:lstStyle/>
          <a:p>
            <a:pPr marL="285750" marR="0" lvl="0" indent="-285750" algn="l" rtl="0">
              <a:lnSpc>
                <a:spcPct val="100000"/>
              </a:lnSpc>
              <a:spcBef>
                <a:spcPts val="0"/>
              </a:spcBef>
              <a:spcAft>
                <a:spcPts val="0"/>
              </a:spcAft>
              <a:buClr>
                <a:srgbClr val="000000"/>
              </a:buClr>
              <a:buSzPts val="1450"/>
              <a:buFont typeface="Average" panose="02000503040000020003"/>
              <a:buChar char="•"/>
            </a:pPr>
            <a:r>
              <a:rPr lang="en-US" b="1" i="0" u="none" strike="noStrike" cap="none">
                <a:solidFill>
                  <a:schemeClr val="bg1"/>
                </a:solidFill>
                <a:latin typeface="Average" panose="02000503040000020003"/>
                <a:ea typeface="Average" panose="02000503040000020003"/>
                <a:cs typeface="Average" panose="02000503040000020003"/>
                <a:sym typeface="Average" panose="02000503040000020003"/>
              </a:rPr>
              <a:t>Correlation of features contributing to Sepsis was checked.</a:t>
            </a:r>
            <a:endParaRPr sz="1985" b="1" i="0" u="none" strike="noStrike" cap="none">
              <a:solidFill>
                <a:schemeClr val="bg1"/>
              </a:solidFill>
              <a:latin typeface="Average" panose="02000503040000020003"/>
              <a:ea typeface="Average" panose="02000503040000020003"/>
              <a:cs typeface="Average" panose="02000503040000020003"/>
              <a:sym typeface="Average" panose="02000503040000020003"/>
            </a:endParaRPr>
          </a:p>
          <a:p>
            <a:pPr marL="285750" marR="0" lvl="0" indent="-285750" algn="l" rtl="0">
              <a:lnSpc>
                <a:spcPct val="100000"/>
              </a:lnSpc>
              <a:spcBef>
                <a:spcPts val="0"/>
              </a:spcBef>
              <a:spcAft>
                <a:spcPts val="0"/>
              </a:spcAft>
              <a:buClr>
                <a:srgbClr val="000000"/>
              </a:buClr>
              <a:buSzPts val="1450"/>
              <a:buFont typeface="Average" panose="02000503040000020003"/>
              <a:buChar char="•"/>
            </a:pPr>
            <a:r>
              <a:rPr lang="en-US" b="1" i="0" u="none" strike="noStrike" cap="none">
                <a:solidFill>
                  <a:schemeClr val="bg1"/>
                </a:solidFill>
                <a:latin typeface="Average" panose="02000503040000020003"/>
                <a:ea typeface="Average" panose="02000503040000020003"/>
                <a:cs typeface="Average" panose="02000503040000020003"/>
                <a:sym typeface="Average" panose="02000503040000020003"/>
              </a:rPr>
              <a:t>Major indicators foundain research journals were selected.</a:t>
            </a:r>
            <a:endParaRPr sz="1985" b="1" i="0" u="none" strike="noStrike" cap="none">
              <a:solidFill>
                <a:schemeClr val="bg1"/>
              </a:solidFill>
              <a:latin typeface="Average" panose="02000503040000020003"/>
              <a:ea typeface="Average" panose="02000503040000020003"/>
              <a:cs typeface="Average" panose="02000503040000020003"/>
              <a:sym typeface="Average" panose="02000503040000020003"/>
            </a:endParaRPr>
          </a:p>
          <a:p>
            <a:pPr marL="285750" marR="0" lvl="0" indent="-285750" algn="l" rtl="0">
              <a:lnSpc>
                <a:spcPct val="100000"/>
              </a:lnSpc>
              <a:spcBef>
                <a:spcPts val="0"/>
              </a:spcBef>
              <a:spcAft>
                <a:spcPts val="0"/>
              </a:spcAft>
              <a:buClr>
                <a:srgbClr val="000000"/>
              </a:buClr>
              <a:buSzPts val="1450"/>
              <a:buFont typeface="Arial" panose="020B0604020202020204"/>
              <a:buChar char="•"/>
            </a:pPr>
            <a:r>
              <a:rPr lang="en-US" b="1" i="0" u="none" strike="noStrike" cap="none">
                <a:solidFill>
                  <a:schemeClr val="bg1"/>
                </a:solidFill>
                <a:latin typeface="Average" panose="02000503040000020003"/>
                <a:ea typeface="Average" panose="02000503040000020003"/>
                <a:cs typeface="Average" panose="02000503040000020003"/>
                <a:sym typeface="Average" panose="02000503040000020003"/>
              </a:rPr>
              <a:t>New features to generalize prediction were introduced.</a:t>
            </a:r>
            <a:endParaRPr lang="en-US" b="1" i="0" u="none" strike="noStrike" cap="none">
              <a:solidFill>
                <a:schemeClr val="bg1"/>
              </a:solidFill>
              <a:latin typeface="Average" panose="02000503040000020003"/>
              <a:ea typeface="Average" panose="02000503040000020003"/>
              <a:cs typeface="Average" panose="02000503040000020003"/>
              <a:sym typeface="Average" panose="02000503040000020003"/>
            </a:endParaRPr>
          </a:p>
        </p:txBody>
      </p:sp>
      <p:pic>
        <p:nvPicPr>
          <p:cNvPr id="109" name="Google Shape;109;g90b91ea610_0_2434"/>
          <p:cNvPicPr preferRelativeResize="0"/>
          <p:nvPr/>
        </p:nvPicPr>
        <p:blipFill rotWithShape="1">
          <a:blip r:embed="rId1"/>
          <a:srcRect/>
          <a:stretch>
            <a:fillRect/>
          </a:stretch>
        </p:blipFill>
        <p:spPr>
          <a:xfrm>
            <a:off x="3481117" y="4834050"/>
            <a:ext cx="2769831" cy="2490520"/>
          </a:xfrm>
          <a:prstGeom prst="rect">
            <a:avLst/>
          </a:prstGeom>
          <a:noFill/>
          <a:ln>
            <a:noFill/>
          </a:ln>
        </p:spPr>
      </p:pic>
      <p:sp>
        <p:nvSpPr>
          <p:cNvPr id="110" name="Google Shape;110;g90b91ea610_0_2434"/>
          <p:cNvSpPr txBox="1"/>
          <p:nvPr/>
        </p:nvSpPr>
        <p:spPr>
          <a:xfrm>
            <a:off x="6250865" y="6949001"/>
            <a:ext cx="2477979" cy="407153"/>
          </a:xfrm>
          <a:prstGeom prst="rect">
            <a:avLst/>
          </a:prstGeom>
          <a:noFill/>
          <a:ln>
            <a:noFill/>
          </a:ln>
        </p:spPr>
        <p:txBody>
          <a:bodyPr spcFirstLastPara="1" wrap="square" lIns="100796" tIns="50384" rIns="100796" bIns="50384" anchor="t" anchorCtr="0">
            <a:noAutofit/>
          </a:bodyPr>
          <a:lstStyle/>
          <a:p>
            <a:pPr marL="0" marR="0" lvl="0" indent="0" algn="l" rtl="0">
              <a:lnSpc>
                <a:spcPct val="100000"/>
              </a:lnSpc>
              <a:spcBef>
                <a:spcPts val="0"/>
              </a:spcBef>
              <a:spcAft>
                <a:spcPts val="0"/>
              </a:spcAft>
              <a:buClr>
                <a:srgbClr val="000000"/>
              </a:buClr>
              <a:buSzPts val="2100"/>
              <a:buFont typeface="Arial" panose="020B0604020202020204"/>
              <a:buNone/>
            </a:pPr>
            <a:r>
              <a:rPr lang="en-US" sz="2315" b="1" i="0" u="none" strike="noStrike" cap="none">
                <a:solidFill>
                  <a:schemeClr val="bg1"/>
                </a:solidFill>
                <a:latin typeface="Average" panose="02000503040000020003"/>
                <a:ea typeface="Average" panose="02000503040000020003"/>
                <a:cs typeface="Average" panose="02000503040000020003"/>
                <a:sym typeface="Average" panose="02000503040000020003"/>
              </a:rPr>
              <a:t>Data Imbalance</a:t>
            </a:r>
            <a:endParaRPr lang="en-US" sz="2315" b="1" i="0" u="none" strike="noStrike" cap="none">
              <a:solidFill>
                <a:schemeClr val="bg1"/>
              </a:solidFill>
              <a:latin typeface="Average" panose="02000503040000020003"/>
              <a:ea typeface="Average" panose="02000503040000020003"/>
              <a:cs typeface="Average" panose="02000503040000020003"/>
              <a:sym typeface="Average" panose="02000503040000020003"/>
            </a:endParaRPr>
          </a:p>
        </p:txBody>
      </p:sp>
      <p:sp>
        <p:nvSpPr>
          <p:cNvPr id="111" name="Google Shape;111;g90b91ea610_0_2434"/>
          <p:cNvSpPr txBox="1"/>
          <p:nvPr/>
        </p:nvSpPr>
        <p:spPr>
          <a:xfrm>
            <a:off x="10770781" y="6200675"/>
            <a:ext cx="2719840" cy="992724"/>
          </a:xfrm>
          <a:prstGeom prst="rect">
            <a:avLst/>
          </a:prstGeom>
          <a:noFill/>
          <a:ln>
            <a:noFill/>
          </a:ln>
        </p:spPr>
        <p:txBody>
          <a:bodyPr spcFirstLastPara="1" wrap="square" lIns="100796" tIns="50384" rIns="100796" bIns="50384" anchor="t" anchorCtr="0">
            <a:noAutofit/>
          </a:bodyPr>
          <a:lstStyle/>
          <a:p>
            <a:pPr marL="285750" marR="0" lvl="0" indent="-285750" algn="l" rtl="0">
              <a:lnSpc>
                <a:spcPct val="100000"/>
              </a:lnSpc>
              <a:spcBef>
                <a:spcPts val="0"/>
              </a:spcBef>
              <a:spcAft>
                <a:spcPts val="0"/>
              </a:spcAft>
              <a:buClr>
                <a:srgbClr val="000000"/>
              </a:buClr>
              <a:buSzPts val="1450"/>
              <a:buFont typeface="Average" panose="02000503040000020003"/>
              <a:buChar char="•"/>
            </a:pPr>
            <a:r>
              <a:rPr lang="en-US" b="1" i="0" u="none" strike="noStrike" cap="none">
                <a:solidFill>
                  <a:schemeClr val="bg1"/>
                </a:solidFill>
                <a:latin typeface="Average" panose="02000503040000020003"/>
                <a:ea typeface="Average" panose="02000503040000020003"/>
                <a:cs typeface="Average" panose="02000503040000020003"/>
                <a:sym typeface="Average" panose="02000503040000020003"/>
              </a:rPr>
              <a:t>Tested and trained model on 2 algorithms on the processed data obtained.</a:t>
            </a:r>
            <a:endParaRPr sz="1985" b="1" i="0" u="none" strike="noStrike" cap="none">
              <a:solidFill>
                <a:schemeClr val="bg1"/>
              </a:solidFill>
              <a:latin typeface="Average" panose="02000503040000020003"/>
              <a:ea typeface="Average" panose="02000503040000020003"/>
              <a:cs typeface="Average" panose="02000503040000020003"/>
              <a:sym typeface="Average" panose="02000503040000020003"/>
            </a:endParaRPr>
          </a:p>
          <a:p>
            <a:pPr marL="285750" marR="0" lvl="0" indent="-285750" algn="l" rtl="0">
              <a:lnSpc>
                <a:spcPct val="100000"/>
              </a:lnSpc>
              <a:spcBef>
                <a:spcPts val="0"/>
              </a:spcBef>
              <a:spcAft>
                <a:spcPts val="0"/>
              </a:spcAft>
              <a:buClr>
                <a:srgbClr val="000000"/>
              </a:buClr>
              <a:buSzPts val="1450"/>
              <a:buFont typeface="Average" panose="02000503040000020003"/>
              <a:buChar char="•"/>
            </a:pPr>
            <a:r>
              <a:rPr lang="en-US" b="1" i="0" u="none" strike="noStrike" cap="none">
                <a:solidFill>
                  <a:schemeClr val="bg1"/>
                </a:solidFill>
                <a:latin typeface="Average" panose="02000503040000020003"/>
                <a:ea typeface="Average" panose="02000503040000020003"/>
                <a:cs typeface="Average" panose="02000503040000020003"/>
                <a:sym typeface="Average" panose="02000503040000020003"/>
              </a:rPr>
              <a:t>Working on 2 more training algorithm.</a:t>
            </a:r>
            <a:endParaRPr lang="en-US" b="1" i="0" u="none" strike="noStrike" cap="none">
              <a:solidFill>
                <a:schemeClr val="bg1"/>
              </a:solidFill>
              <a:latin typeface="Average" panose="02000503040000020003"/>
              <a:ea typeface="Average" panose="02000503040000020003"/>
              <a:cs typeface="Average" panose="02000503040000020003"/>
              <a:sym typeface="Average" panose="02000503040000020003"/>
            </a:endParaRPr>
          </a:p>
        </p:txBody>
      </p:sp>
      <p:pic>
        <p:nvPicPr>
          <p:cNvPr id="112" name="Google Shape;112;g90b91ea610_0_2434" descr="A close up of a map&#10;&#10;Description automatically generated"/>
          <p:cNvPicPr preferRelativeResize="0"/>
          <p:nvPr/>
        </p:nvPicPr>
        <p:blipFill rotWithShape="1">
          <a:blip r:embed="rId2"/>
          <a:srcRect/>
          <a:stretch>
            <a:fillRect/>
          </a:stretch>
        </p:blipFill>
        <p:spPr>
          <a:xfrm>
            <a:off x="339268" y="5104437"/>
            <a:ext cx="3201991" cy="1904321"/>
          </a:xfrm>
          <a:prstGeom prst="rect">
            <a:avLst/>
          </a:prstGeom>
          <a:noFill/>
          <a:ln>
            <a:noFill/>
          </a:ln>
        </p:spPr>
      </p:pic>
      <p:sp>
        <p:nvSpPr>
          <p:cNvPr id="113" name="Google Shape;113;g90b91ea610_0_2434"/>
          <p:cNvSpPr txBox="1"/>
          <p:nvPr/>
        </p:nvSpPr>
        <p:spPr>
          <a:xfrm>
            <a:off x="339268" y="7008758"/>
            <a:ext cx="2874879" cy="636363"/>
          </a:xfrm>
          <a:prstGeom prst="rect">
            <a:avLst/>
          </a:prstGeom>
          <a:noFill/>
          <a:ln>
            <a:noFill/>
          </a:ln>
        </p:spPr>
        <p:txBody>
          <a:bodyPr spcFirstLastPara="1" wrap="square" lIns="100796" tIns="100796" rIns="100796" bIns="100796" anchor="t" anchorCtr="0">
            <a:noAutofit/>
          </a:bodyPr>
          <a:lstStyle/>
          <a:p>
            <a:pPr marL="0" marR="0" lvl="0" indent="0" algn="l" rtl="0">
              <a:lnSpc>
                <a:spcPct val="100000"/>
              </a:lnSpc>
              <a:spcBef>
                <a:spcPts val="0"/>
              </a:spcBef>
              <a:spcAft>
                <a:spcPts val="0"/>
              </a:spcAft>
              <a:buClr>
                <a:srgbClr val="000000"/>
              </a:buClr>
              <a:buSzPts val="2100"/>
              <a:buFont typeface="Arial" panose="020B0604020202020204"/>
              <a:buNone/>
            </a:pPr>
            <a:r>
              <a:rPr lang="en-US" sz="2315" b="1" i="0" u="none" strike="noStrike" cap="none">
                <a:solidFill>
                  <a:schemeClr val="bg1"/>
                </a:solidFill>
                <a:latin typeface="Average" panose="02000503040000020003"/>
                <a:ea typeface="Average" panose="02000503040000020003"/>
                <a:cs typeface="Average" panose="02000503040000020003"/>
                <a:sym typeface="Average" panose="02000503040000020003"/>
              </a:rPr>
              <a:t>Correlation Diagram</a:t>
            </a:r>
            <a:endParaRPr lang="en-US" sz="2315" b="1" i="0" u="none" strike="noStrike" cap="none">
              <a:solidFill>
                <a:schemeClr val="bg1"/>
              </a:solidFill>
              <a:latin typeface="Average" panose="02000503040000020003"/>
              <a:ea typeface="Average" panose="02000503040000020003"/>
              <a:cs typeface="Average" panose="02000503040000020003"/>
              <a:sym typeface="Average" panose="02000503040000020003"/>
            </a:endParaRPr>
          </a:p>
        </p:txBody>
      </p:sp>
      <p:pic>
        <p:nvPicPr>
          <p:cNvPr id="114" name="Google Shape;114;g90b91ea610_0_2434"/>
          <p:cNvPicPr preferRelativeResize="0"/>
          <p:nvPr/>
        </p:nvPicPr>
        <p:blipFill rotWithShape="1">
          <a:blip r:embed="rId3"/>
          <a:srcRect/>
          <a:stretch>
            <a:fillRect/>
          </a:stretch>
        </p:blipFill>
        <p:spPr>
          <a:xfrm>
            <a:off x="36466" y="2342758"/>
            <a:ext cx="3480482" cy="2228676"/>
          </a:xfrm>
          <a:prstGeom prst="rect">
            <a:avLst/>
          </a:prstGeom>
          <a:noFill/>
          <a:ln>
            <a:noFill/>
          </a:ln>
        </p:spPr>
      </p:pic>
      <p:sp>
        <p:nvSpPr>
          <p:cNvPr id="115" name="Google Shape;115;g90b91ea610_0_2434"/>
          <p:cNvSpPr txBox="1"/>
          <p:nvPr/>
        </p:nvSpPr>
        <p:spPr>
          <a:xfrm>
            <a:off x="157521" y="4571434"/>
            <a:ext cx="3565485" cy="636363"/>
          </a:xfrm>
          <a:prstGeom prst="rect">
            <a:avLst/>
          </a:prstGeom>
          <a:noFill/>
          <a:ln>
            <a:noFill/>
          </a:ln>
        </p:spPr>
        <p:txBody>
          <a:bodyPr spcFirstLastPara="1" wrap="square" lIns="100796" tIns="50384" rIns="100796" bIns="50384" anchor="t" anchorCtr="0">
            <a:noAutofit/>
          </a:bodyPr>
          <a:lstStyle/>
          <a:p>
            <a:pPr marL="0" marR="0" lvl="0" indent="0" algn="ctr" rtl="0">
              <a:lnSpc>
                <a:spcPct val="100000"/>
              </a:lnSpc>
              <a:spcBef>
                <a:spcPts val="0"/>
              </a:spcBef>
              <a:spcAft>
                <a:spcPts val="0"/>
              </a:spcAft>
              <a:buClr>
                <a:srgbClr val="000000"/>
              </a:buClr>
              <a:buSzPts val="2100"/>
              <a:buFont typeface="Arial" panose="020B0604020202020204"/>
              <a:buNone/>
            </a:pPr>
            <a:r>
              <a:rPr lang="en-US" sz="2315" b="1" i="0" u="none" strike="noStrike" cap="none">
                <a:solidFill>
                  <a:schemeClr val="bg1"/>
                </a:solidFill>
                <a:latin typeface="Average" panose="02000503040000020003"/>
                <a:ea typeface="Average" panose="02000503040000020003"/>
                <a:cs typeface="Average" panose="02000503040000020003"/>
                <a:sym typeface="Average" panose="02000503040000020003"/>
              </a:rPr>
              <a:t>Handling Missing Values</a:t>
            </a:r>
            <a:endParaRPr sz="1875" b="1" i="0" u="none" strike="noStrike" cap="none">
              <a:solidFill>
                <a:schemeClr val="bg1"/>
              </a:solidFill>
              <a:latin typeface="Average" panose="02000503040000020003"/>
              <a:ea typeface="Average" panose="02000503040000020003"/>
              <a:cs typeface="Average" panose="02000503040000020003"/>
              <a:sym typeface="Average" panose="02000503040000020003"/>
            </a:endParaRPr>
          </a:p>
          <a:p>
            <a:pPr marL="0" marR="0" lvl="0" indent="0" algn="l" rtl="0">
              <a:lnSpc>
                <a:spcPct val="100000"/>
              </a:lnSpc>
              <a:spcBef>
                <a:spcPts val="0"/>
              </a:spcBef>
              <a:spcAft>
                <a:spcPts val="0"/>
              </a:spcAft>
              <a:buClr>
                <a:srgbClr val="000000"/>
              </a:buClr>
              <a:buSzPts val="2100"/>
              <a:buFont typeface="Arial" panose="020B0604020202020204"/>
              <a:buNone/>
            </a:pPr>
            <a:endParaRPr sz="1875" b="1" i="0" u="none" strike="noStrike" cap="none">
              <a:solidFill>
                <a:schemeClr val="bg1"/>
              </a:solidFill>
              <a:latin typeface="Average" panose="02000503040000020003"/>
              <a:ea typeface="Average" panose="02000503040000020003"/>
              <a:cs typeface="Average" panose="02000503040000020003"/>
              <a:sym typeface="Average" panose="02000503040000020003"/>
            </a:endParaRPr>
          </a:p>
        </p:txBody>
      </p:sp>
      <p:sp>
        <p:nvSpPr>
          <p:cNvPr id="2" name="Rectangles 1"/>
          <p:cNvSpPr/>
          <p:nvPr/>
        </p:nvSpPr>
        <p:spPr>
          <a:xfrm>
            <a:off x="11114405" y="293370"/>
            <a:ext cx="2013585" cy="671830"/>
          </a:xfrm>
          <a:prstGeom prst="rect">
            <a:avLst/>
          </a:prstGeom>
          <a:solidFill>
            <a:srgbClr val="1A1E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solidFill>
                <a:schemeClr val="bg2"/>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1"/>
          </p:nvPr>
        </p:nvSpPr>
        <p:spPr/>
        <p:txBody>
          <a:bodyPr/>
          <a:lstStyle/>
          <a:p>
            <a:endParaRPr lang="en-IN"/>
          </a:p>
        </p:txBody>
      </p:sp>
      <p:sp>
        <p:nvSpPr>
          <p:cNvPr id="4" name="Title 3"/>
          <p:cNvSpPr>
            <a:spLocks noGrp="1"/>
          </p:cNvSpPr>
          <p:nvPr>
            <p:ph type="title"/>
          </p:nvPr>
        </p:nvSpPr>
        <p:spPr>
          <a:xfrm>
            <a:off x="431999" y="759865"/>
            <a:ext cx="12578399" cy="379263"/>
          </a:xfrm>
        </p:spPr>
        <p:txBody>
          <a:bodyPr/>
          <a:lstStyle/>
          <a:p>
            <a:r>
              <a:rPr lang="en-US" dirty="0"/>
              <a:t>Methodology </a:t>
            </a:r>
            <a:endParaRPr lang="en-IN" dirty="0"/>
          </a:p>
        </p:txBody>
      </p:sp>
      <p:sp>
        <p:nvSpPr>
          <p:cNvPr id="5" name="Google Shape;108;p5"/>
          <p:cNvSpPr txBox="1"/>
          <p:nvPr/>
        </p:nvSpPr>
        <p:spPr>
          <a:xfrm>
            <a:off x="2617019" y="1158942"/>
            <a:ext cx="5197200" cy="879600"/>
          </a:xfrm>
          <a:prstGeom prst="rect">
            <a:avLst/>
          </a:prstGeom>
          <a:noFill/>
          <a:ln>
            <a:noFill/>
          </a:ln>
        </p:spPr>
        <p:txBody>
          <a:bodyPr spcFirstLastPara="1" vert="horz" wrap="square" lIns="91425" tIns="91425" rIns="91425" bIns="91425" rtlCol="0" anchor="t" anchorCtr="0">
            <a:noAutofit/>
          </a:bodyPr>
          <a:lstStyle>
            <a:lvl1pPr algn="l" defTabSz="1267460" rtl="0" eaLnBrk="1" latinLnBrk="0" hangingPunct="1">
              <a:lnSpc>
                <a:spcPct val="100000"/>
              </a:lnSpc>
              <a:spcBef>
                <a:spcPct val="0"/>
              </a:spcBef>
              <a:buNone/>
              <a:defRPr sz="2400" b="1" kern="1200">
                <a:solidFill>
                  <a:schemeClr val="tx2"/>
                </a:solidFill>
                <a:latin typeface="+mj-lt"/>
                <a:ea typeface="+mj-ea"/>
                <a:cs typeface="+mj-cs"/>
              </a:defRPr>
            </a:lvl1pPr>
          </a:lstStyle>
          <a:p>
            <a:pPr algn="ctr">
              <a:spcBef>
                <a:spcPts val="0"/>
              </a:spcBef>
              <a:spcAft>
                <a:spcPts val="1600"/>
              </a:spcAft>
              <a:buSzPts val="3000"/>
              <a:buFontTx/>
            </a:pPr>
            <a:endParaRPr lang="en-IN" dirty="0">
              <a:sym typeface="Amatic SC"/>
            </a:endParaRPr>
          </a:p>
        </p:txBody>
      </p:sp>
      <p:sp>
        <p:nvSpPr>
          <p:cNvPr id="13" name="TextBox 12"/>
          <p:cNvSpPr txBox="1"/>
          <p:nvPr/>
        </p:nvSpPr>
        <p:spPr>
          <a:xfrm>
            <a:off x="336101" y="949497"/>
            <a:ext cx="13010110" cy="3413370"/>
          </a:xfrm>
          <a:prstGeom prst="rect">
            <a:avLst/>
          </a:prstGeom>
          <a:noFill/>
        </p:spPr>
        <p:txBody>
          <a:bodyPr wrap="square">
            <a:spAutoFit/>
          </a:bodyPr>
          <a:lstStyle/>
          <a:p>
            <a:pPr rtl="0">
              <a:spcBef>
                <a:spcPts val="0"/>
              </a:spcBef>
              <a:spcAft>
                <a:spcPts val="1200"/>
              </a:spcAft>
            </a:pPr>
            <a:br>
              <a:rPr lang="en-US" sz="1600" b="0" dirty="0">
                <a:solidFill>
                  <a:schemeClr val="bg1"/>
                </a:solidFill>
                <a:effectLst/>
                <a:latin typeface="+mj-lt"/>
              </a:rPr>
            </a:br>
            <a:r>
              <a:rPr lang="en-US" sz="1600" b="0" i="0" u="none" strike="noStrike" dirty="0">
                <a:solidFill>
                  <a:schemeClr val="bg1"/>
                </a:solidFill>
                <a:effectLst/>
                <a:latin typeface="+mj-lt"/>
              </a:rPr>
              <a:t>We </a:t>
            </a:r>
            <a:r>
              <a:rPr lang="en-US" sz="1600" dirty="0">
                <a:solidFill>
                  <a:schemeClr val="bg1"/>
                </a:solidFill>
                <a:latin typeface="+mj-lt"/>
              </a:rPr>
              <a:t>have</a:t>
            </a:r>
            <a:r>
              <a:rPr lang="en-US" sz="1600" b="0" i="0" u="none" strike="noStrike" dirty="0">
                <a:solidFill>
                  <a:schemeClr val="bg1"/>
                </a:solidFill>
                <a:effectLst/>
                <a:latin typeface="+mj-lt"/>
              </a:rPr>
              <a:t> divided the data set into two parts - Training set and Testing set.</a:t>
            </a:r>
            <a:endParaRPr lang="en-US" sz="1600" b="0" dirty="0">
              <a:solidFill>
                <a:schemeClr val="bg1"/>
              </a:solidFill>
              <a:effectLst/>
              <a:latin typeface="+mj-lt"/>
            </a:endParaRPr>
          </a:p>
          <a:p>
            <a:pPr rtl="0">
              <a:spcBef>
                <a:spcPts val="0"/>
              </a:spcBef>
              <a:spcAft>
                <a:spcPts val="1200"/>
              </a:spcAft>
            </a:pPr>
            <a:r>
              <a:rPr lang="en-US" sz="1600" dirty="0">
                <a:solidFill>
                  <a:schemeClr val="bg1"/>
                </a:solidFill>
                <a:latin typeface="+mj-lt"/>
              </a:rPr>
              <a:t>7</a:t>
            </a:r>
            <a:r>
              <a:rPr lang="en-US" sz="1600" b="0" i="0" u="none" strike="noStrike" dirty="0">
                <a:solidFill>
                  <a:schemeClr val="bg1"/>
                </a:solidFill>
                <a:effectLst/>
                <a:latin typeface="+mj-lt"/>
              </a:rPr>
              <a:t>0% of the data is used for training our ML Model. The training set is in-turn split so we can perform some validation before testing it on the test set. The rest 30% is used for testing the Model and calculating its accuracy and precision.</a:t>
            </a:r>
            <a:endParaRPr lang="en-US" sz="1600" b="0" dirty="0">
              <a:solidFill>
                <a:schemeClr val="bg1"/>
              </a:solidFill>
              <a:effectLst/>
              <a:latin typeface="+mj-lt"/>
            </a:endParaRPr>
          </a:p>
          <a:p>
            <a:pPr rtl="0">
              <a:spcBef>
                <a:spcPts val="0"/>
              </a:spcBef>
              <a:spcAft>
                <a:spcPts val="1200"/>
              </a:spcAft>
            </a:pPr>
            <a:r>
              <a:rPr lang="en-US" sz="1600" b="0" i="0" u="none" strike="noStrike" dirty="0">
                <a:solidFill>
                  <a:schemeClr val="bg1"/>
                </a:solidFill>
                <a:effectLst/>
                <a:latin typeface="+mj-lt"/>
              </a:rPr>
              <a:t>We </a:t>
            </a:r>
            <a:r>
              <a:rPr lang="en-US" sz="1600" dirty="0">
                <a:solidFill>
                  <a:schemeClr val="bg1"/>
                </a:solidFill>
                <a:latin typeface="+mj-lt"/>
              </a:rPr>
              <a:t>have</a:t>
            </a:r>
            <a:r>
              <a:rPr lang="en-US" sz="1600" b="0" i="0" u="none" strike="noStrike" dirty="0">
                <a:solidFill>
                  <a:schemeClr val="bg1"/>
                </a:solidFill>
                <a:effectLst/>
                <a:latin typeface="+mj-lt"/>
              </a:rPr>
              <a:t> cleaned our data, and ran ML method for dealing with the imbalanced data, so our Model is trained properly.</a:t>
            </a:r>
            <a:endParaRPr lang="en-US" sz="1600" b="0" i="0" u="none" strike="noStrike" dirty="0">
              <a:solidFill>
                <a:schemeClr val="bg1"/>
              </a:solidFill>
              <a:effectLst/>
              <a:latin typeface="+mj-lt"/>
            </a:endParaRPr>
          </a:p>
          <a:p>
            <a:br>
              <a:rPr lang="en-US" dirty="0">
                <a:solidFill>
                  <a:schemeClr val="bg1"/>
                </a:solidFill>
                <a:latin typeface="+mj-lt"/>
              </a:rPr>
            </a:br>
            <a:endParaRPr lang="en-US" b="0" dirty="0">
              <a:solidFill>
                <a:schemeClr val="bg1"/>
              </a:solidFill>
              <a:effectLst/>
              <a:latin typeface="+mj-lt"/>
            </a:endParaRPr>
          </a:p>
          <a:p>
            <a:br>
              <a:rPr lang="en-US" b="0" dirty="0">
                <a:solidFill>
                  <a:schemeClr val="bg1"/>
                </a:solidFill>
                <a:effectLst/>
                <a:latin typeface="+mj-lt"/>
              </a:rPr>
            </a:br>
            <a:endParaRPr lang="en-IN" dirty="0">
              <a:solidFill>
                <a:schemeClr val="bg1"/>
              </a:solidFill>
              <a:latin typeface="+mj-lt"/>
            </a:endParaRPr>
          </a:p>
        </p:txBody>
      </p:sp>
      <p:pic>
        <p:nvPicPr>
          <p:cNvPr id="15" name="Picture 14"/>
          <p:cNvPicPr>
            <a:picLocks noChangeAspect="1"/>
          </p:cNvPicPr>
          <p:nvPr/>
        </p:nvPicPr>
        <p:blipFill>
          <a:blip r:embed="rId1"/>
          <a:stretch>
            <a:fillRect/>
          </a:stretch>
        </p:blipFill>
        <p:spPr>
          <a:xfrm>
            <a:off x="450000" y="2681431"/>
            <a:ext cx="10931234" cy="4879832"/>
          </a:xfrm>
          <a:prstGeom prst="rect">
            <a:avLst/>
          </a:prstGeom>
        </p:spPr>
      </p:pic>
      <p:sp>
        <p:nvSpPr>
          <p:cNvPr id="18" name="Title 3"/>
          <p:cNvSpPr txBox="1"/>
          <p:nvPr/>
        </p:nvSpPr>
        <p:spPr>
          <a:xfrm>
            <a:off x="8881715" y="4376022"/>
            <a:ext cx="7157168" cy="379263"/>
          </a:xfrm>
          <a:prstGeom prst="rect">
            <a:avLst/>
          </a:prstGeom>
        </p:spPr>
        <p:txBody>
          <a:bodyPr vert="horz" lIns="0" tIns="45720" rIns="91440" bIns="45720" rtlCol="0" anchor="ctr">
            <a:noAutofit/>
          </a:bodyPr>
          <a:lstStyle>
            <a:lvl1pPr marL="0" indent="0" algn="l" defTabSz="1267460" rtl="0" eaLnBrk="1" latinLnBrk="0" hangingPunct="1">
              <a:lnSpc>
                <a:spcPct val="100000"/>
              </a:lnSpc>
              <a:spcBef>
                <a:spcPct val="0"/>
              </a:spcBef>
              <a:spcAft>
                <a:spcPts val="0"/>
              </a:spcAft>
              <a:buFontTx/>
              <a:buNone/>
              <a:defRPr lang="en-US" sz="2400" b="1" kern="1200" dirty="0">
                <a:solidFill>
                  <a:schemeClr val="tx2"/>
                </a:solidFill>
                <a:latin typeface="+mj-lt"/>
                <a:ea typeface="+mj-ea"/>
                <a:cs typeface="+mj-cs"/>
              </a:defRPr>
            </a:lvl1pPr>
          </a:lstStyle>
          <a:p>
            <a:pPr algn="ctr"/>
            <a:r>
              <a:rPr lang="en-IN" dirty="0"/>
              <a:t> Architecture </a:t>
            </a:r>
            <a:endParaRPr lang="en-IN" dirty="0"/>
          </a:p>
          <a:p>
            <a:pPr algn="ctr"/>
            <a:r>
              <a:rPr lang="en-IN" dirty="0"/>
              <a:t>diagram </a:t>
            </a:r>
            <a:endParaRPr lang="en-IN" dirty="0"/>
          </a:p>
        </p:txBody>
      </p:sp>
      <p:sp>
        <p:nvSpPr>
          <p:cNvPr id="2" name="Rectangles 1"/>
          <p:cNvSpPr/>
          <p:nvPr/>
        </p:nvSpPr>
        <p:spPr>
          <a:xfrm>
            <a:off x="11114405" y="293370"/>
            <a:ext cx="2013585" cy="671830"/>
          </a:xfrm>
          <a:prstGeom prst="rect">
            <a:avLst/>
          </a:prstGeom>
          <a:solidFill>
            <a:srgbClr val="1A1E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solidFill>
                <a:schemeClr val="bg2"/>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Google Shape;96;gbddd4b80cf_0_10"/>
          <p:cNvSpPr txBox="1"/>
          <p:nvPr/>
        </p:nvSpPr>
        <p:spPr>
          <a:xfrm>
            <a:off x="-551333" y="-31668"/>
            <a:ext cx="12527298" cy="1013068"/>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Clr>
                <a:schemeClr val="dk2"/>
              </a:buClr>
              <a:buSzPts val="1100"/>
              <a:buFont typeface="Arial" panose="020B0604020202020204"/>
              <a:buNone/>
            </a:pPr>
            <a:r>
              <a:rPr lang="en-GB" sz="1800" b="1" u="sng" dirty="0">
                <a:solidFill>
                  <a:schemeClr val="bg1"/>
                </a:solidFill>
                <a:latin typeface="+mj-lt"/>
                <a:ea typeface="Amatic SC"/>
                <a:cs typeface="Amatic SC"/>
                <a:sym typeface="Amatic SC"/>
              </a:rPr>
              <a:t>HOW DO WE SPREAD AWARENESS Regarding sepsis?</a:t>
            </a:r>
            <a:endParaRPr sz="1800" b="1" u="sng" dirty="0">
              <a:solidFill>
                <a:schemeClr val="bg1"/>
              </a:solidFill>
              <a:latin typeface="+mj-lt"/>
              <a:ea typeface="Amatic SC"/>
              <a:cs typeface="Amatic SC"/>
              <a:sym typeface="Amatic SC"/>
            </a:endParaRPr>
          </a:p>
          <a:p>
            <a:pPr marL="0" lvl="0" indent="0" algn="ctr" rtl="0">
              <a:spcBef>
                <a:spcPts val="0"/>
              </a:spcBef>
              <a:spcAft>
                <a:spcPts val="1600"/>
              </a:spcAft>
              <a:buNone/>
            </a:pPr>
            <a:endParaRPr b="1" u="sng" dirty="0">
              <a:solidFill>
                <a:schemeClr val="bg1"/>
              </a:solidFill>
              <a:latin typeface="+mj-lt"/>
              <a:ea typeface="Amatic SC"/>
              <a:cs typeface="Amatic SC"/>
              <a:sym typeface="Amatic SC"/>
            </a:endParaRPr>
          </a:p>
        </p:txBody>
      </p:sp>
      <p:sp>
        <p:nvSpPr>
          <p:cNvPr id="22" name="TextBox 21"/>
          <p:cNvSpPr txBox="1"/>
          <p:nvPr/>
        </p:nvSpPr>
        <p:spPr>
          <a:xfrm>
            <a:off x="660797" y="292560"/>
            <a:ext cx="10353675" cy="477247"/>
          </a:xfrm>
          <a:prstGeom prst="rect">
            <a:avLst/>
          </a:prstGeom>
          <a:noFill/>
        </p:spPr>
        <p:txBody>
          <a:bodyPr wrap="square" rtlCol="0">
            <a:spAutoFit/>
          </a:bodyPr>
          <a:lstStyle/>
          <a:p>
            <a:pPr algn="ctr"/>
            <a:r>
              <a:rPr lang="en-US" sz="2400" b="1" dirty="0">
                <a:solidFill>
                  <a:schemeClr val="bg1"/>
                </a:solidFill>
                <a:effectLst>
                  <a:outerShdw blurRad="38100" dist="38100" dir="2700000" algn="tl">
                    <a:srgbClr val="000000">
                      <a:alpha val="43137"/>
                    </a:srgbClr>
                  </a:outerShdw>
                </a:effectLst>
                <a:latin typeface="+mj-lt"/>
                <a:cs typeface="Times New Roman" panose="02020603050405020304" pitchFamily="18" charset="0"/>
              </a:rPr>
              <a:t>Awareness</a:t>
            </a:r>
            <a:endParaRPr lang="en-US" sz="2400" b="1" dirty="0">
              <a:solidFill>
                <a:schemeClr val="bg1"/>
              </a:solidFill>
              <a:effectLst>
                <a:outerShdw blurRad="38100" dist="38100" dir="2700000" algn="tl">
                  <a:srgbClr val="000000">
                    <a:alpha val="43137"/>
                  </a:srgbClr>
                </a:outerShdw>
              </a:effectLst>
              <a:latin typeface="+mj-lt"/>
              <a:cs typeface="Times New Roman" panose="02020603050405020304" pitchFamily="18" charset="0"/>
            </a:endParaRPr>
          </a:p>
        </p:txBody>
      </p:sp>
      <p:sp>
        <p:nvSpPr>
          <p:cNvPr id="23" name="TextBox 22"/>
          <p:cNvSpPr txBox="1"/>
          <p:nvPr/>
        </p:nvSpPr>
        <p:spPr>
          <a:xfrm>
            <a:off x="922734" y="684975"/>
            <a:ext cx="4876800" cy="1011687"/>
          </a:xfrm>
          <a:prstGeom prst="rect">
            <a:avLst/>
          </a:prstGeom>
          <a:noFill/>
        </p:spPr>
        <p:txBody>
          <a:bodyPr wrap="square" rtlCol="0">
            <a:spAutoFit/>
          </a:bodyPr>
          <a:lstStyle/>
          <a:p>
            <a:pPr algn="ctr"/>
            <a:r>
              <a:rPr lang="en-US" sz="2400" b="1" dirty="0">
                <a:solidFill>
                  <a:schemeClr val="bg1"/>
                </a:solidFill>
                <a:effectLst>
                  <a:outerShdw blurRad="38100" dist="38100" dir="2700000" algn="tl">
                    <a:srgbClr val="000000">
                      <a:alpha val="43137"/>
                    </a:srgbClr>
                  </a:outerShdw>
                </a:effectLst>
                <a:latin typeface="+mj-lt"/>
                <a:cs typeface="Times New Roman" panose="02020603050405020304" pitchFamily="18" charset="0"/>
              </a:rPr>
              <a:t>Website</a:t>
            </a:r>
            <a:endParaRPr lang="en-US" sz="2400" b="1" dirty="0">
              <a:solidFill>
                <a:schemeClr val="bg1"/>
              </a:solidFill>
              <a:effectLst>
                <a:outerShdw blurRad="38100" dist="38100" dir="2700000" algn="tl">
                  <a:srgbClr val="000000">
                    <a:alpha val="43137"/>
                  </a:srgbClr>
                </a:outerShdw>
              </a:effectLst>
              <a:latin typeface="+mj-lt"/>
              <a:cs typeface="Times New Roman" panose="02020603050405020304" pitchFamily="18" charset="0"/>
            </a:endParaRPr>
          </a:p>
          <a:p>
            <a:endParaRPr lang="en-IN" dirty="0">
              <a:solidFill>
                <a:schemeClr val="bg1"/>
              </a:solidFill>
              <a:latin typeface="+mj-lt"/>
            </a:endParaRPr>
          </a:p>
        </p:txBody>
      </p:sp>
      <p:sp>
        <p:nvSpPr>
          <p:cNvPr id="24" name="TextBox 23"/>
          <p:cNvSpPr txBox="1"/>
          <p:nvPr/>
        </p:nvSpPr>
        <p:spPr>
          <a:xfrm>
            <a:off x="6735836" y="534334"/>
            <a:ext cx="5890296" cy="3338478"/>
          </a:xfrm>
          <a:prstGeom prst="rect">
            <a:avLst/>
          </a:prstGeom>
          <a:noFill/>
        </p:spPr>
        <p:txBody>
          <a:bodyPr wrap="square" rtlCol="0">
            <a:spAutoFit/>
          </a:bodyPr>
          <a:lstStyle/>
          <a:p>
            <a:pPr algn="ctr"/>
            <a:r>
              <a:rPr lang="en-US" sz="2000" b="1" dirty="0">
                <a:solidFill>
                  <a:schemeClr val="bg1"/>
                </a:solidFill>
                <a:effectLst>
                  <a:outerShdw blurRad="38100" dist="38100" dir="2700000" algn="tl">
                    <a:srgbClr val="000000">
                      <a:alpha val="43137"/>
                    </a:srgbClr>
                  </a:outerShdw>
                </a:effectLst>
                <a:latin typeface="+mj-lt"/>
                <a:cs typeface="Times New Roman" panose="02020603050405020304" pitchFamily="18" charset="0"/>
              </a:rPr>
              <a:t>Telegram Bot</a:t>
            </a:r>
            <a:endParaRPr lang="en-US" sz="2000" b="1" dirty="0">
              <a:solidFill>
                <a:schemeClr val="bg1"/>
              </a:solidFill>
              <a:effectLst>
                <a:outerShdw blurRad="38100" dist="38100" dir="2700000" algn="tl">
                  <a:srgbClr val="000000">
                    <a:alpha val="43137"/>
                  </a:srgbClr>
                </a:outerShdw>
              </a:effectLst>
              <a:latin typeface="+mj-lt"/>
              <a:cs typeface="Times New Roman" panose="02020603050405020304" pitchFamily="18" charset="0"/>
            </a:endParaRPr>
          </a:p>
          <a:p>
            <a:pPr marL="285750" indent="-285750">
              <a:buFont typeface="Arial" panose="020B0604020202020204" pitchFamily="34" charset="0"/>
              <a:buChar char="•"/>
            </a:pPr>
            <a:r>
              <a:rPr lang="en-US" sz="1600" dirty="0">
                <a:solidFill>
                  <a:schemeClr val="bg1"/>
                </a:solidFill>
                <a:latin typeface="+mj-lt"/>
                <a:cs typeface="Times New Roman" panose="02020603050405020304" pitchFamily="18" charset="0"/>
              </a:rPr>
              <a:t>A </a:t>
            </a:r>
            <a:r>
              <a:rPr lang="en-US" sz="1600" b="1" dirty="0">
                <a:solidFill>
                  <a:schemeClr val="bg1"/>
                </a:solidFill>
                <a:latin typeface="+mj-lt"/>
                <a:cs typeface="Times New Roman" panose="02020603050405020304" pitchFamily="18" charset="0"/>
              </a:rPr>
              <a:t>Telegram chatbot </a:t>
            </a:r>
            <a:r>
              <a:rPr lang="en-US" sz="1600" dirty="0">
                <a:solidFill>
                  <a:schemeClr val="bg1"/>
                </a:solidFill>
                <a:latin typeface="+mj-lt"/>
                <a:cs typeface="Times New Roman" panose="02020603050405020304" pitchFamily="18" charset="0"/>
              </a:rPr>
              <a:t>will be included as a tool to spread awareness.</a:t>
            </a:r>
            <a:endParaRPr lang="en-US" sz="1600" dirty="0">
              <a:solidFill>
                <a:schemeClr val="bg1"/>
              </a:solidFill>
              <a:latin typeface="+mj-lt"/>
              <a:cs typeface="Times New Roman" panose="02020603050405020304" pitchFamily="18" charset="0"/>
            </a:endParaRPr>
          </a:p>
          <a:p>
            <a:pPr marL="285750" indent="-285750">
              <a:buFont typeface="Arial" panose="020B0604020202020204" pitchFamily="34" charset="0"/>
              <a:buChar char="•"/>
            </a:pPr>
            <a:r>
              <a:rPr lang="en-US" sz="1600" b="1" dirty="0">
                <a:solidFill>
                  <a:schemeClr val="bg1"/>
                </a:solidFill>
                <a:latin typeface="+mj-lt"/>
                <a:cs typeface="Times New Roman" panose="02020603050405020304" pitchFamily="18" charset="0"/>
              </a:rPr>
              <a:t>Real-time assistance </a:t>
            </a:r>
            <a:r>
              <a:rPr lang="en-US" sz="1600" dirty="0">
                <a:solidFill>
                  <a:schemeClr val="bg1"/>
                </a:solidFill>
                <a:latin typeface="+mj-lt"/>
                <a:cs typeface="Times New Roman" panose="02020603050405020304" pitchFamily="18" charset="0"/>
              </a:rPr>
              <a:t>along with </a:t>
            </a:r>
            <a:r>
              <a:rPr lang="en-US" sz="1600" b="1" dirty="0">
                <a:solidFill>
                  <a:schemeClr val="bg1"/>
                </a:solidFill>
                <a:latin typeface="+mj-lt"/>
                <a:cs typeface="Times New Roman" panose="02020603050405020304" pitchFamily="18" charset="0"/>
              </a:rPr>
              <a:t>better interaction </a:t>
            </a:r>
            <a:r>
              <a:rPr lang="en-US" sz="1600" dirty="0">
                <a:solidFill>
                  <a:schemeClr val="bg1"/>
                </a:solidFill>
                <a:latin typeface="+mj-lt"/>
                <a:cs typeface="Times New Roman" panose="02020603050405020304" pitchFamily="18" charset="0"/>
              </a:rPr>
              <a:t>will be provided once the chatbot gets trained enough.</a:t>
            </a:r>
            <a:endParaRPr lang="en-US" sz="1600" dirty="0">
              <a:solidFill>
                <a:schemeClr val="bg1"/>
              </a:solidFill>
              <a:latin typeface="+mj-lt"/>
              <a:cs typeface="Times New Roman" panose="02020603050405020304" pitchFamily="18" charset="0"/>
            </a:endParaRPr>
          </a:p>
          <a:p>
            <a:pPr marL="285750" indent="-285750">
              <a:buFont typeface="Arial" panose="020B0604020202020204" pitchFamily="34" charset="0"/>
              <a:buChar char="•"/>
            </a:pPr>
            <a:r>
              <a:rPr lang="en-US" sz="1600" dirty="0">
                <a:solidFill>
                  <a:schemeClr val="bg1"/>
                </a:solidFill>
                <a:latin typeface="+mj-lt"/>
                <a:cs typeface="Times New Roman" panose="02020603050405020304" pitchFamily="18" charset="0"/>
              </a:rPr>
              <a:t>More people can be handled as </a:t>
            </a:r>
            <a:r>
              <a:rPr lang="en-US" sz="1600" b="1" dirty="0">
                <a:solidFill>
                  <a:schemeClr val="bg1"/>
                </a:solidFill>
                <a:latin typeface="+mj-lt"/>
                <a:cs typeface="Times New Roman" panose="02020603050405020304" pitchFamily="18" charset="0"/>
              </a:rPr>
              <a:t>24/7 service </a:t>
            </a:r>
            <a:r>
              <a:rPr lang="en-US" sz="1600" dirty="0">
                <a:solidFill>
                  <a:schemeClr val="bg1"/>
                </a:solidFill>
                <a:latin typeface="+mj-lt"/>
                <a:cs typeface="Times New Roman" panose="02020603050405020304" pitchFamily="18" charset="0"/>
              </a:rPr>
              <a:t>will be provided and only necessary queries will be forwarded to a real-person.</a:t>
            </a:r>
            <a:endParaRPr lang="en-US" sz="1600" b="1" dirty="0">
              <a:solidFill>
                <a:schemeClr val="bg1"/>
              </a:solidFill>
              <a:latin typeface="+mj-lt"/>
              <a:cs typeface="Times New Roman" panose="02020603050405020304" pitchFamily="18" charset="0"/>
            </a:endParaRPr>
          </a:p>
          <a:p>
            <a:pPr marL="285750" indent="-285750">
              <a:buFont typeface="Arial" panose="020B0604020202020204" pitchFamily="34" charset="0"/>
              <a:buChar char="•"/>
            </a:pPr>
            <a:endParaRPr lang="en-IN" sz="1600" dirty="0">
              <a:solidFill>
                <a:schemeClr val="bg1"/>
              </a:solidFill>
              <a:latin typeface="+mj-lt"/>
              <a:cs typeface="Times New Roman" panose="02020603050405020304" pitchFamily="18" charset="0"/>
            </a:endParaRPr>
          </a:p>
        </p:txBody>
      </p:sp>
      <p:sp>
        <p:nvSpPr>
          <p:cNvPr id="25" name="Rectangle 24"/>
          <p:cNvSpPr/>
          <p:nvPr/>
        </p:nvSpPr>
        <p:spPr>
          <a:xfrm>
            <a:off x="6612011" y="1041687"/>
            <a:ext cx="123824" cy="5779502"/>
          </a:xfrm>
          <a:prstGeom prst="rect">
            <a:avLst/>
          </a:prstGeom>
          <a:solidFill>
            <a:schemeClr val="tx1">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latin typeface="+mj-lt"/>
            </a:endParaRPr>
          </a:p>
        </p:txBody>
      </p:sp>
      <p:sp>
        <p:nvSpPr>
          <p:cNvPr id="26" name="TextBox 25"/>
          <p:cNvSpPr txBox="1"/>
          <p:nvPr/>
        </p:nvSpPr>
        <p:spPr>
          <a:xfrm>
            <a:off x="956022" y="1197486"/>
            <a:ext cx="5663332" cy="2201757"/>
          </a:xfrm>
          <a:prstGeom prst="rect">
            <a:avLst/>
          </a:prstGeom>
          <a:noFill/>
        </p:spPr>
        <p:txBody>
          <a:bodyPr wrap="square" rtlCol="0">
            <a:spAutoFit/>
          </a:bodyPr>
          <a:lstStyle/>
          <a:p>
            <a:pPr marL="285750" indent="-285750">
              <a:buFont typeface="Arial" panose="020B0604020202020204" pitchFamily="34" charset="0"/>
              <a:buChar char="•"/>
            </a:pPr>
            <a:r>
              <a:rPr lang="en-US" sz="1600" dirty="0">
                <a:solidFill>
                  <a:schemeClr val="bg1"/>
                </a:solidFill>
                <a:latin typeface="+mj-lt"/>
                <a:cs typeface="Times New Roman" panose="02020603050405020304" pitchFamily="18" charset="0"/>
              </a:rPr>
              <a:t>Covers all the aspects regarding </a:t>
            </a:r>
            <a:r>
              <a:rPr lang="en-US" sz="1600" b="1" dirty="0">
                <a:solidFill>
                  <a:schemeClr val="bg1"/>
                </a:solidFill>
                <a:latin typeface="+mj-lt"/>
                <a:cs typeface="Times New Roman" panose="02020603050405020304" pitchFamily="18" charset="0"/>
              </a:rPr>
              <a:t>prevention and symptoms</a:t>
            </a:r>
            <a:r>
              <a:rPr lang="en-US" sz="1600" dirty="0">
                <a:solidFill>
                  <a:schemeClr val="bg1"/>
                </a:solidFill>
                <a:latin typeface="+mj-lt"/>
                <a:cs typeface="Times New Roman" panose="02020603050405020304" pitchFamily="18" charset="0"/>
              </a:rPr>
              <a:t>.</a:t>
            </a:r>
            <a:endParaRPr lang="en-US" sz="1600" dirty="0">
              <a:solidFill>
                <a:schemeClr val="bg1"/>
              </a:solidFill>
              <a:latin typeface="+mj-lt"/>
              <a:cs typeface="Times New Roman" panose="02020603050405020304" pitchFamily="18" charset="0"/>
            </a:endParaRPr>
          </a:p>
          <a:p>
            <a:pPr marL="285750" indent="-285750">
              <a:buFont typeface="Arial" panose="020B0604020202020204" pitchFamily="34" charset="0"/>
              <a:buChar char="•"/>
            </a:pPr>
            <a:r>
              <a:rPr lang="en-US" sz="1600" b="1" dirty="0">
                <a:solidFill>
                  <a:schemeClr val="bg1"/>
                </a:solidFill>
                <a:latin typeface="+mj-lt"/>
                <a:cs typeface="Times New Roman" panose="02020603050405020304" pitchFamily="18" charset="0"/>
              </a:rPr>
              <a:t>ML prediction model </a:t>
            </a:r>
            <a:r>
              <a:rPr lang="en-US" sz="1600" dirty="0">
                <a:solidFill>
                  <a:schemeClr val="bg1"/>
                </a:solidFill>
                <a:latin typeface="+mj-lt"/>
                <a:cs typeface="Times New Roman" panose="02020603050405020304" pitchFamily="18" charset="0"/>
              </a:rPr>
              <a:t>is integrated with it that will do the task of early detection through </a:t>
            </a:r>
            <a:r>
              <a:rPr lang="en-US" sz="1600" b="1" dirty="0">
                <a:solidFill>
                  <a:schemeClr val="bg1"/>
                </a:solidFill>
                <a:latin typeface="+mj-lt"/>
                <a:cs typeface="Times New Roman" panose="02020603050405020304" pitchFamily="18" charset="0"/>
              </a:rPr>
              <a:t>SOFA score</a:t>
            </a:r>
            <a:r>
              <a:rPr lang="en-US" sz="1600" dirty="0">
                <a:solidFill>
                  <a:schemeClr val="bg1"/>
                </a:solidFill>
                <a:latin typeface="+mj-lt"/>
                <a:cs typeface="Times New Roman" panose="02020603050405020304" pitchFamily="18" charset="0"/>
              </a:rPr>
              <a:t>.</a:t>
            </a:r>
            <a:endParaRPr lang="en-US" sz="1600" dirty="0">
              <a:solidFill>
                <a:schemeClr val="bg1"/>
              </a:solidFill>
              <a:latin typeface="+mj-lt"/>
              <a:cs typeface="Times New Roman" panose="02020603050405020304" pitchFamily="18" charset="0"/>
            </a:endParaRPr>
          </a:p>
          <a:p>
            <a:pPr marL="285750" indent="-285750">
              <a:buFont typeface="Arial" panose="020B0604020202020204" pitchFamily="34" charset="0"/>
              <a:buChar char="•"/>
            </a:pPr>
            <a:r>
              <a:rPr lang="en-US" sz="1600" b="1" dirty="0">
                <a:solidFill>
                  <a:schemeClr val="bg1"/>
                </a:solidFill>
                <a:latin typeface="+mj-lt"/>
                <a:cs typeface="Times New Roman" panose="02020603050405020304" pitchFamily="18" charset="0"/>
              </a:rPr>
              <a:t>Training modules</a:t>
            </a:r>
            <a:r>
              <a:rPr lang="en-US" sz="1600" dirty="0">
                <a:solidFill>
                  <a:schemeClr val="bg1"/>
                </a:solidFill>
                <a:latin typeface="+mj-lt"/>
                <a:cs typeface="Times New Roman" panose="02020603050405020304" pitchFamily="18" charset="0"/>
              </a:rPr>
              <a:t> have been also included.</a:t>
            </a:r>
            <a:endParaRPr lang="en-US" sz="1600" dirty="0">
              <a:solidFill>
                <a:schemeClr val="bg1"/>
              </a:solidFill>
              <a:latin typeface="+mj-lt"/>
              <a:cs typeface="Times New Roman" panose="02020603050405020304" pitchFamily="18" charset="0"/>
            </a:endParaRPr>
          </a:p>
          <a:p>
            <a:pPr marL="285750" indent="-285750">
              <a:buFont typeface="Arial" panose="020B0604020202020204" pitchFamily="34" charset="0"/>
              <a:buChar char="•"/>
            </a:pPr>
            <a:r>
              <a:rPr lang="en-US" sz="1600" dirty="0">
                <a:solidFill>
                  <a:schemeClr val="bg1"/>
                </a:solidFill>
                <a:latin typeface="+mj-lt"/>
                <a:cs typeface="Times New Roman" panose="02020603050405020304" pitchFamily="18" charset="0"/>
                <a:hlinkClick r:id="rId1"/>
              </a:rPr>
              <a:t> </a:t>
            </a:r>
            <a:r>
              <a:rPr lang="en-US" sz="1600" b="1" dirty="0">
                <a:solidFill>
                  <a:schemeClr val="bg1"/>
                </a:solidFill>
                <a:latin typeface="+mj-lt"/>
                <a:cs typeface="Times New Roman" panose="02020603050405020304" pitchFamily="18" charset="0"/>
                <a:hlinkClick r:id="rId1"/>
              </a:rPr>
              <a:t>LINK TO OUR WEBSITE ABHIGYATA</a:t>
            </a:r>
            <a:endParaRPr lang="en-US" sz="1600" b="1" dirty="0">
              <a:solidFill>
                <a:schemeClr val="bg1"/>
              </a:solidFill>
              <a:latin typeface="+mj-lt"/>
              <a:cs typeface="Times New Roman" panose="02020603050405020304" pitchFamily="18" charset="0"/>
            </a:endParaRPr>
          </a:p>
        </p:txBody>
      </p:sp>
      <p:sp>
        <p:nvSpPr>
          <p:cNvPr id="27" name="TextBox 26"/>
          <p:cNvSpPr txBox="1"/>
          <p:nvPr/>
        </p:nvSpPr>
        <p:spPr>
          <a:xfrm>
            <a:off x="7009507" y="7010915"/>
            <a:ext cx="6521026" cy="348942"/>
          </a:xfrm>
          <a:prstGeom prst="rect">
            <a:avLst/>
          </a:prstGeom>
          <a:noFill/>
        </p:spPr>
        <p:txBody>
          <a:bodyPr wrap="square" rtlCol="0">
            <a:spAutoFit/>
          </a:bodyPr>
          <a:lstStyle/>
          <a:p>
            <a:r>
              <a:rPr lang="en-US" sz="1600" b="1" dirty="0">
                <a:solidFill>
                  <a:schemeClr val="bg1"/>
                </a:solidFill>
                <a:latin typeface="+mj-lt"/>
                <a:cs typeface="Times New Roman" panose="02020603050405020304" pitchFamily="18" charset="0"/>
              </a:rPr>
              <a:t>Technology Stack:-</a:t>
            </a:r>
            <a:r>
              <a:rPr lang="en-US" sz="1600" dirty="0">
                <a:solidFill>
                  <a:schemeClr val="bg1"/>
                </a:solidFill>
                <a:latin typeface="+mj-lt"/>
                <a:cs typeface="Times New Roman" panose="02020603050405020304" pitchFamily="18" charset="0"/>
              </a:rPr>
              <a:t>Python, PHP, Telegram API</a:t>
            </a:r>
            <a:endParaRPr lang="en-IN" sz="1600" dirty="0">
              <a:solidFill>
                <a:schemeClr val="bg1"/>
              </a:solidFill>
              <a:latin typeface="+mj-lt"/>
              <a:cs typeface="Times New Roman" panose="02020603050405020304" pitchFamily="18" charset="0"/>
            </a:endParaRPr>
          </a:p>
        </p:txBody>
      </p:sp>
      <p:sp>
        <p:nvSpPr>
          <p:cNvPr id="28" name="TextBox 27"/>
          <p:cNvSpPr txBox="1"/>
          <p:nvPr/>
        </p:nvSpPr>
        <p:spPr>
          <a:xfrm>
            <a:off x="1181238" y="6931706"/>
            <a:ext cx="4876800" cy="619785"/>
          </a:xfrm>
          <a:prstGeom prst="rect">
            <a:avLst/>
          </a:prstGeom>
          <a:noFill/>
        </p:spPr>
        <p:txBody>
          <a:bodyPr wrap="square" rtlCol="0">
            <a:spAutoFit/>
          </a:bodyPr>
          <a:lstStyle/>
          <a:p>
            <a:r>
              <a:rPr lang="en-US" sz="1600" b="1" dirty="0">
                <a:solidFill>
                  <a:schemeClr val="bg1"/>
                </a:solidFill>
                <a:latin typeface="+mj-lt"/>
                <a:cs typeface="Times New Roman" panose="02020603050405020304" pitchFamily="18" charset="0"/>
              </a:rPr>
              <a:t>Technology Stack: </a:t>
            </a:r>
            <a:r>
              <a:rPr lang="en-IN" sz="1600" dirty="0">
                <a:solidFill>
                  <a:schemeClr val="bg1"/>
                </a:solidFill>
                <a:latin typeface="+mj-lt"/>
                <a:cs typeface="Times New Roman" panose="02020603050405020304" pitchFamily="18" charset="0"/>
              </a:rPr>
              <a:t>HTML5,CSS, Bootstrap 4, JavaScript, jQuery, Python in combination with Flask.</a:t>
            </a:r>
            <a:endParaRPr lang="en-IN" sz="1600" dirty="0">
              <a:solidFill>
                <a:schemeClr val="bg1"/>
              </a:solidFill>
              <a:latin typeface="+mj-lt"/>
              <a:cs typeface="Times New Roman" panose="02020603050405020304" pitchFamily="18" charset="0"/>
            </a:endParaRPr>
          </a:p>
        </p:txBody>
      </p:sp>
      <p:pic>
        <p:nvPicPr>
          <p:cNvPr id="29" name="Picture 28"/>
          <p:cNvPicPr>
            <a:picLocks noChangeAspect="1"/>
          </p:cNvPicPr>
          <p:nvPr/>
        </p:nvPicPr>
        <p:blipFill>
          <a:blip r:embed="rId2"/>
          <a:stretch>
            <a:fillRect/>
          </a:stretch>
        </p:blipFill>
        <p:spPr>
          <a:xfrm>
            <a:off x="976839" y="3431432"/>
            <a:ext cx="5312587" cy="3357568"/>
          </a:xfrm>
          <a:prstGeom prst="rect">
            <a:avLst/>
          </a:prstGeom>
        </p:spPr>
      </p:pic>
      <p:pic>
        <p:nvPicPr>
          <p:cNvPr id="30" name="Picture 29"/>
          <p:cNvPicPr>
            <a:picLocks noChangeAspect="1"/>
          </p:cNvPicPr>
          <p:nvPr/>
        </p:nvPicPr>
        <p:blipFill>
          <a:blip r:embed="rId3"/>
          <a:stretch>
            <a:fillRect/>
          </a:stretch>
        </p:blipFill>
        <p:spPr>
          <a:xfrm>
            <a:off x="6991152" y="3431432"/>
            <a:ext cx="5327317" cy="3406939"/>
          </a:xfrm>
          <a:prstGeom prst="rect">
            <a:avLst/>
          </a:prstGeom>
        </p:spPr>
      </p:pic>
      <p:sp>
        <p:nvSpPr>
          <p:cNvPr id="2" name="Rectangles 1"/>
          <p:cNvSpPr/>
          <p:nvPr/>
        </p:nvSpPr>
        <p:spPr>
          <a:xfrm>
            <a:off x="11114405" y="293370"/>
            <a:ext cx="2013585" cy="671830"/>
          </a:xfrm>
          <a:prstGeom prst="rect">
            <a:avLst/>
          </a:prstGeom>
          <a:solidFill>
            <a:srgbClr val="1A1E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solidFill>
                <a:schemeClr val="bg2"/>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1"/>
          </p:nvPr>
        </p:nvSpPr>
        <p:spPr/>
        <p:txBody>
          <a:bodyPr/>
          <a:lstStyle/>
          <a:p>
            <a:endParaRPr lang="en-IN" dirty="0"/>
          </a:p>
        </p:txBody>
      </p:sp>
      <p:sp>
        <p:nvSpPr>
          <p:cNvPr id="8" name="Google Shape;101;p4"/>
          <p:cNvSpPr txBox="1">
            <a:spLocks noGrp="1"/>
          </p:cNvSpPr>
          <p:nvPr/>
        </p:nvSpPr>
        <p:spPr>
          <a:xfrm>
            <a:off x="-767357" y="1020403"/>
            <a:ext cx="5197200" cy="768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1pPr>
            <a:lvl2pPr marR="0" lvl="1" algn="l" rtl="0">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2pPr>
            <a:lvl3pPr marR="0" lvl="2" algn="l" rtl="0">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3pPr>
            <a:lvl4pPr marR="0" lvl="3" algn="l" rtl="0">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4pPr>
            <a:lvl5pPr marR="0" lvl="4" algn="l" rtl="0">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5pPr>
            <a:lvl6pPr marR="0" lvl="5" algn="l" rtl="0">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6pPr>
            <a:lvl7pPr marR="0" lvl="6" algn="l" rtl="0">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7pPr>
            <a:lvl8pPr marR="0" lvl="7" algn="l" rtl="0">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8pPr>
            <a:lvl9pPr marR="0" lvl="8" algn="l" rtl="0">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9pPr>
          </a:lstStyle>
          <a:p>
            <a:pPr marL="0" lvl="0" indent="0" algn="ctr" rtl="0">
              <a:lnSpc>
                <a:spcPct val="100000"/>
              </a:lnSpc>
              <a:spcBef>
                <a:spcPts val="0"/>
              </a:spcBef>
              <a:spcAft>
                <a:spcPts val="1600"/>
              </a:spcAft>
              <a:buSzPts val="3000"/>
              <a:buNone/>
            </a:pPr>
            <a:r>
              <a:rPr lang="en-GB" sz="3700" u="sng" dirty="0">
                <a:solidFill>
                  <a:schemeClr val="bg1"/>
                </a:solidFill>
                <a:latin typeface="+mj-lt"/>
                <a:ea typeface="Amatic SC"/>
                <a:cs typeface="Amatic SC"/>
                <a:sym typeface="Amatic SC"/>
              </a:rPr>
              <a:t>Tech Stack</a:t>
            </a:r>
            <a:endParaRPr sz="3700" u="sng" dirty="0">
              <a:solidFill>
                <a:schemeClr val="bg1"/>
              </a:solidFill>
              <a:latin typeface="+mj-lt"/>
              <a:ea typeface="Amatic SC"/>
              <a:cs typeface="Amatic SC"/>
              <a:sym typeface="Amatic SC"/>
            </a:endParaRPr>
          </a:p>
        </p:txBody>
      </p:sp>
      <p:sp>
        <p:nvSpPr>
          <p:cNvPr id="9" name="Google Shape;102;p4"/>
          <p:cNvSpPr txBox="1">
            <a:spLocks noGrp="1"/>
          </p:cNvSpPr>
          <p:nvPr/>
        </p:nvSpPr>
        <p:spPr>
          <a:xfrm>
            <a:off x="672803" y="2128667"/>
            <a:ext cx="9073008" cy="45322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1pPr>
            <a:lvl2pPr marR="0" lvl="1" algn="l" rtl="0">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2pPr>
            <a:lvl3pPr marR="0" lvl="2" algn="l" rtl="0">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3pPr>
            <a:lvl4pPr marR="0" lvl="3" algn="l" rtl="0">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4pPr>
            <a:lvl5pPr marR="0" lvl="4" algn="l" rtl="0">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5pPr>
            <a:lvl6pPr marR="0" lvl="5" algn="l" rtl="0">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6pPr>
            <a:lvl7pPr marR="0" lvl="6" algn="l" rtl="0">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7pPr>
            <a:lvl8pPr marR="0" lvl="7" algn="l" rtl="0">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8pPr>
            <a:lvl9pPr marR="0" lvl="8" algn="l" rtl="0">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9pPr>
          </a:lstStyle>
          <a:p>
            <a:pPr marL="0" lvl="0" indent="0" algn="l" rtl="0">
              <a:lnSpc>
                <a:spcPct val="115000"/>
              </a:lnSpc>
              <a:spcBef>
                <a:spcPts val="0"/>
              </a:spcBef>
              <a:spcAft>
                <a:spcPts val="0"/>
              </a:spcAft>
              <a:buClr>
                <a:schemeClr val="dk2"/>
              </a:buClr>
              <a:buSzPts val="1100"/>
              <a:buFont typeface="Arial" panose="020B0604020202020204"/>
              <a:buNone/>
            </a:pPr>
            <a:r>
              <a:rPr lang="en-GB" sz="1800" u="sng" dirty="0">
                <a:solidFill>
                  <a:schemeClr val="bg1"/>
                </a:solidFill>
                <a:latin typeface="+mj-lt"/>
                <a:ea typeface="Calibri" panose="020F0502020204030204"/>
                <a:cs typeface="Calibri" panose="020F0502020204030204"/>
                <a:sym typeface="Calibri" panose="020F0502020204030204"/>
              </a:rPr>
              <a:t>Machine Learning Model:</a:t>
            </a:r>
            <a:endParaRPr sz="1800" u="sng" dirty="0">
              <a:solidFill>
                <a:schemeClr val="bg1"/>
              </a:solidFill>
              <a:latin typeface="+mj-lt"/>
              <a:ea typeface="Calibri" panose="020F0502020204030204"/>
              <a:cs typeface="Calibri" panose="020F0502020204030204"/>
              <a:sym typeface="Calibri" panose="020F0502020204030204"/>
            </a:endParaRPr>
          </a:p>
          <a:p>
            <a:pPr marL="457200" lvl="0" indent="-330200" algn="l" rtl="0">
              <a:lnSpc>
                <a:spcPct val="115000"/>
              </a:lnSpc>
              <a:spcBef>
                <a:spcPts val="1200"/>
              </a:spcBef>
              <a:spcAft>
                <a:spcPts val="0"/>
              </a:spcAft>
              <a:buClr>
                <a:srgbClr val="0D3F81"/>
              </a:buClr>
              <a:buSzPts val="1600"/>
              <a:buFont typeface="Calibri" panose="020F0502020204030204"/>
              <a:buChar char="●"/>
            </a:pPr>
            <a:r>
              <a:rPr lang="en-GB" sz="1800" dirty="0">
                <a:solidFill>
                  <a:schemeClr val="bg1"/>
                </a:solidFill>
                <a:latin typeface="+mj-lt"/>
                <a:ea typeface="Calibri" panose="020F0502020204030204"/>
                <a:cs typeface="Calibri" panose="020F0502020204030204"/>
                <a:sym typeface="Calibri" panose="020F0502020204030204"/>
              </a:rPr>
              <a:t>Scikit Learn and xgboost.</a:t>
            </a:r>
            <a:endParaRPr sz="1800" dirty="0">
              <a:solidFill>
                <a:schemeClr val="bg1"/>
              </a:solidFill>
              <a:latin typeface="+mj-lt"/>
              <a:ea typeface="Calibri" panose="020F0502020204030204"/>
              <a:cs typeface="Calibri" panose="020F0502020204030204"/>
              <a:sym typeface="Calibri" panose="020F0502020204030204"/>
            </a:endParaRPr>
          </a:p>
          <a:p>
            <a:pPr marL="457200" lvl="0" indent="-330200" algn="l" rtl="0">
              <a:lnSpc>
                <a:spcPct val="115000"/>
              </a:lnSpc>
              <a:spcBef>
                <a:spcPts val="0"/>
              </a:spcBef>
              <a:spcAft>
                <a:spcPts val="0"/>
              </a:spcAft>
              <a:buClr>
                <a:srgbClr val="0D3F81"/>
              </a:buClr>
              <a:buSzPts val="1600"/>
              <a:buFont typeface="Calibri" panose="020F0502020204030204"/>
              <a:buChar char="●"/>
            </a:pPr>
            <a:r>
              <a:rPr lang="en-GB" sz="1800" dirty="0">
                <a:solidFill>
                  <a:schemeClr val="bg1"/>
                </a:solidFill>
                <a:latin typeface="+mj-lt"/>
                <a:ea typeface="Calibri" panose="020F0502020204030204"/>
                <a:cs typeface="Calibri" panose="020F0502020204030204"/>
                <a:sym typeface="Calibri" panose="020F0502020204030204"/>
              </a:rPr>
              <a:t>Logistic Regression and Gradient Boosting Algorithm.</a:t>
            </a:r>
            <a:endParaRPr sz="1800" dirty="0">
              <a:solidFill>
                <a:schemeClr val="bg1"/>
              </a:solidFill>
              <a:latin typeface="+mj-lt"/>
              <a:ea typeface="Calibri" panose="020F0502020204030204"/>
              <a:cs typeface="Calibri" panose="020F0502020204030204"/>
              <a:sym typeface="Calibri" panose="020F0502020204030204"/>
            </a:endParaRPr>
          </a:p>
          <a:p>
            <a:pPr marL="457200" lvl="0" indent="-330200" algn="l" rtl="0">
              <a:lnSpc>
                <a:spcPct val="115000"/>
              </a:lnSpc>
              <a:spcBef>
                <a:spcPts val="0"/>
              </a:spcBef>
              <a:spcAft>
                <a:spcPts val="0"/>
              </a:spcAft>
              <a:buClr>
                <a:srgbClr val="0D3F81"/>
              </a:buClr>
              <a:buSzPts val="1600"/>
              <a:buFont typeface="Calibri" panose="020F0502020204030204"/>
              <a:buChar char="●"/>
            </a:pPr>
            <a:r>
              <a:rPr lang="en-GB" sz="1800" dirty="0">
                <a:solidFill>
                  <a:schemeClr val="bg1"/>
                </a:solidFill>
                <a:latin typeface="+mj-lt"/>
                <a:ea typeface="Calibri" panose="020F0502020204030204"/>
                <a:cs typeface="Calibri" panose="020F0502020204030204"/>
                <a:sym typeface="Calibri" panose="020F0502020204030204"/>
              </a:rPr>
              <a:t>Jupyter Notebook.</a:t>
            </a:r>
            <a:endParaRPr sz="1800" dirty="0">
              <a:solidFill>
                <a:schemeClr val="bg1"/>
              </a:solidFill>
              <a:latin typeface="+mj-lt"/>
              <a:ea typeface="Calibri" panose="020F0502020204030204"/>
              <a:cs typeface="Calibri" panose="020F0502020204030204"/>
              <a:sym typeface="Calibri" panose="020F0502020204030204"/>
            </a:endParaRPr>
          </a:p>
          <a:p>
            <a:pPr marL="457200" lvl="0" indent="-330200" algn="l" rtl="0">
              <a:lnSpc>
                <a:spcPct val="115000"/>
              </a:lnSpc>
              <a:spcBef>
                <a:spcPts val="0"/>
              </a:spcBef>
              <a:spcAft>
                <a:spcPts val="0"/>
              </a:spcAft>
              <a:buClr>
                <a:srgbClr val="0D3F81"/>
              </a:buClr>
              <a:buSzPts val="1600"/>
              <a:buFont typeface="Calibri" panose="020F0502020204030204"/>
              <a:buChar char="●"/>
            </a:pPr>
            <a:r>
              <a:rPr lang="en-GB" sz="1800" dirty="0">
                <a:solidFill>
                  <a:schemeClr val="bg1"/>
                </a:solidFill>
                <a:latin typeface="+mj-lt"/>
                <a:ea typeface="Calibri" panose="020F0502020204030204"/>
                <a:cs typeface="Calibri" panose="020F0502020204030204"/>
                <a:sym typeface="Calibri" panose="020F0502020204030204"/>
              </a:rPr>
              <a:t>MatPlot, Pandas, NumPy</a:t>
            </a:r>
            <a:endParaRPr sz="1800" dirty="0">
              <a:solidFill>
                <a:schemeClr val="bg1"/>
              </a:solidFill>
              <a:latin typeface="+mj-lt"/>
              <a:ea typeface="Calibri" panose="020F0502020204030204"/>
              <a:cs typeface="Calibri" panose="020F0502020204030204"/>
              <a:sym typeface="Calibri" panose="020F0502020204030204"/>
            </a:endParaRPr>
          </a:p>
          <a:p>
            <a:pPr marL="457200" lvl="0" indent="-330200" algn="l" rtl="0">
              <a:lnSpc>
                <a:spcPct val="115000"/>
              </a:lnSpc>
              <a:spcBef>
                <a:spcPts val="0"/>
              </a:spcBef>
              <a:spcAft>
                <a:spcPts val="0"/>
              </a:spcAft>
              <a:buClr>
                <a:srgbClr val="0D3F81"/>
              </a:buClr>
              <a:buSzPts val="1600"/>
              <a:buFont typeface="Calibri" panose="020F0502020204030204"/>
              <a:buChar char="●"/>
            </a:pPr>
            <a:r>
              <a:rPr lang="en-GB" sz="1800" dirty="0">
                <a:solidFill>
                  <a:schemeClr val="bg1"/>
                </a:solidFill>
                <a:latin typeface="+mj-lt"/>
                <a:ea typeface="Calibri" panose="020F0502020204030204"/>
                <a:cs typeface="Calibri" panose="020F0502020204030204"/>
                <a:sym typeface="Calibri" panose="020F0502020204030204"/>
              </a:rPr>
              <a:t>Web Scraping</a:t>
            </a:r>
            <a:endParaRPr sz="1800" dirty="0">
              <a:solidFill>
                <a:schemeClr val="bg1"/>
              </a:solidFill>
              <a:latin typeface="+mj-lt"/>
              <a:ea typeface="Calibri" panose="020F0502020204030204"/>
              <a:cs typeface="Calibri" panose="020F0502020204030204"/>
              <a:sym typeface="Calibri" panose="020F0502020204030204"/>
            </a:endParaRPr>
          </a:p>
          <a:p>
            <a:pPr marL="0" lvl="0" indent="0" algn="l" rtl="0">
              <a:lnSpc>
                <a:spcPct val="115000"/>
              </a:lnSpc>
              <a:spcBef>
                <a:spcPts val="1200"/>
              </a:spcBef>
              <a:spcAft>
                <a:spcPts val="0"/>
              </a:spcAft>
              <a:buClr>
                <a:schemeClr val="dk2"/>
              </a:buClr>
              <a:buSzPts val="1100"/>
              <a:buFont typeface="Arial" panose="020B0604020202020204"/>
              <a:buNone/>
            </a:pPr>
            <a:r>
              <a:rPr lang="en-GB" sz="1800" u="sng" dirty="0">
                <a:solidFill>
                  <a:schemeClr val="bg1"/>
                </a:solidFill>
                <a:latin typeface="+mj-lt"/>
                <a:ea typeface="Calibri" panose="020F0502020204030204"/>
                <a:cs typeface="Calibri" panose="020F0502020204030204"/>
                <a:sym typeface="Calibri" panose="020F0502020204030204"/>
              </a:rPr>
              <a:t>Website</a:t>
            </a:r>
            <a:endParaRPr sz="1800" u="sng" dirty="0">
              <a:solidFill>
                <a:schemeClr val="bg1"/>
              </a:solidFill>
              <a:latin typeface="+mj-lt"/>
              <a:ea typeface="Calibri" panose="020F0502020204030204"/>
              <a:cs typeface="Calibri" panose="020F0502020204030204"/>
              <a:sym typeface="Calibri" panose="020F0502020204030204"/>
            </a:endParaRPr>
          </a:p>
          <a:p>
            <a:pPr marL="457200" lvl="0" indent="-330200" algn="l" rtl="0">
              <a:lnSpc>
                <a:spcPct val="115000"/>
              </a:lnSpc>
              <a:spcBef>
                <a:spcPts val="1200"/>
              </a:spcBef>
              <a:spcAft>
                <a:spcPts val="0"/>
              </a:spcAft>
              <a:buClr>
                <a:srgbClr val="0D3F81"/>
              </a:buClr>
              <a:buSzPts val="1600"/>
              <a:buFont typeface="Calibri" panose="020F0502020204030204"/>
              <a:buChar char="●"/>
            </a:pPr>
            <a:r>
              <a:rPr lang="en-GB" sz="1800" dirty="0">
                <a:solidFill>
                  <a:schemeClr val="bg1"/>
                </a:solidFill>
                <a:latin typeface="+mj-lt"/>
                <a:ea typeface="Calibri" panose="020F0502020204030204"/>
                <a:cs typeface="Calibri" panose="020F0502020204030204"/>
                <a:sym typeface="Calibri" panose="020F0502020204030204"/>
              </a:rPr>
              <a:t>HTML5,CSS, Bootstrap 4, JavaScript, jQuery.</a:t>
            </a:r>
            <a:endParaRPr sz="1800" dirty="0">
              <a:solidFill>
                <a:schemeClr val="bg1"/>
              </a:solidFill>
              <a:latin typeface="+mj-lt"/>
              <a:ea typeface="Calibri" panose="020F0502020204030204"/>
              <a:cs typeface="Calibri" panose="020F0502020204030204"/>
              <a:sym typeface="Calibri" panose="020F0502020204030204"/>
            </a:endParaRPr>
          </a:p>
          <a:p>
            <a:pPr marL="457200" lvl="0" indent="-330200" algn="l" rtl="0">
              <a:lnSpc>
                <a:spcPct val="115000"/>
              </a:lnSpc>
              <a:spcBef>
                <a:spcPts val="0"/>
              </a:spcBef>
              <a:spcAft>
                <a:spcPts val="0"/>
              </a:spcAft>
              <a:buClr>
                <a:srgbClr val="0D3F81"/>
              </a:buClr>
              <a:buSzPts val="1600"/>
              <a:buFont typeface="Calibri" panose="020F0502020204030204"/>
              <a:buChar char="●"/>
            </a:pPr>
            <a:r>
              <a:rPr lang="en-GB" sz="1800" dirty="0">
                <a:solidFill>
                  <a:schemeClr val="bg1"/>
                </a:solidFill>
                <a:latin typeface="+mj-lt"/>
                <a:ea typeface="Calibri" panose="020F0502020204030204"/>
                <a:cs typeface="Calibri" panose="020F0502020204030204"/>
                <a:sym typeface="Calibri" panose="020F0502020204030204"/>
              </a:rPr>
              <a:t>Python in combination with Flask.</a:t>
            </a:r>
            <a:endParaRPr sz="1800" dirty="0">
              <a:solidFill>
                <a:schemeClr val="bg1"/>
              </a:solidFill>
              <a:latin typeface="+mj-lt"/>
              <a:ea typeface="Calibri" panose="020F0502020204030204"/>
              <a:cs typeface="Calibri" panose="020F0502020204030204"/>
              <a:sym typeface="Calibri" panose="020F0502020204030204"/>
            </a:endParaRPr>
          </a:p>
          <a:p>
            <a:pPr marL="0" lvl="0" indent="0" algn="l" rtl="0">
              <a:lnSpc>
                <a:spcPct val="115000"/>
              </a:lnSpc>
              <a:spcBef>
                <a:spcPts val="1200"/>
              </a:spcBef>
              <a:spcAft>
                <a:spcPts val="0"/>
              </a:spcAft>
              <a:buClr>
                <a:schemeClr val="dk2"/>
              </a:buClr>
              <a:buSzPts val="1100"/>
              <a:buFont typeface="Arial" panose="020B0604020202020204"/>
              <a:buNone/>
            </a:pPr>
            <a:r>
              <a:rPr lang="en-GB" sz="1800" u="sng" dirty="0">
                <a:solidFill>
                  <a:schemeClr val="bg1"/>
                </a:solidFill>
                <a:latin typeface="+mj-lt"/>
                <a:ea typeface="Calibri" panose="020F0502020204030204"/>
                <a:cs typeface="Calibri" panose="020F0502020204030204"/>
                <a:sym typeface="Calibri" panose="020F0502020204030204"/>
              </a:rPr>
              <a:t>Telegram Chatbot</a:t>
            </a:r>
            <a:endParaRPr sz="1800" u="sng" dirty="0">
              <a:solidFill>
                <a:schemeClr val="bg1"/>
              </a:solidFill>
              <a:latin typeface="+mj-lt"/>
              <a:ea typeface="Calibri" panose="020F0502020204030204"/>
              <a:cs typeface="Calibri" panose="020F0502020204030204"/>
              <a:sym typeface="Calibri" panose="020F0502020204030204"/>
            </a:endParaRPr>
          </a:p>
          <a:p>
            <a:pPr marL="457200" lvl="0" indent="-330200" algn="l" rtl="0">
              <a:lnSpc>
                <a:spcPct val="115000"/>
              </a:lnSpc>
              <a:spcBef>
                <a:spcPts val="1200"/>
              </a:spcBef>
              <a:spcAft>
                <a:spcPts val="0"/>
              </a:spcAft>
              <a:buClr>
                <a:srgbClr val="0D3F81"/>
              </a:buClr>
              <a:buSzPts val="1600"/>
              <a:buFont typeface="Calibri" panose="020F0502020204030204"/>
              <a:buChar char="●"/>
            </a:pPr>
            <a:r>
              <a:rPr lang="en-GB" sz="1800" dirty="0">
                <a:solidFill>
                  <a:schemeClr val="bg1"/>
                </a:solidFill>
                <a:latin typeface="+mj-lt"/>
                <a:ea typeface="Calibri" panose="020F0502020204030204"/>
                <a:cs typeface="Calibri" panose="020F0502020204030204"/>
                <a:sym typeface="Calibri" panose="020F0502020204030204"/>
              </a:rPr>
              <a:t>Python, PHP</a:t>
            </a:r>
            <a:endParaRPr sz="1800" dirty="0">
              <a:solidFill>
                <a:schemeClr val="bg1"/>
              </a:solidFill>
              <a:latin typeface="+mj-lt"/>
              <a:ea typeface="Calibri" panose="020F0502020204030204"/>
              <a:cs typeface="Calibri" panose="020F0502020204030204"/>
              <a:sym typeface="Calibri" panose="020F0502020204030204"/>
            </a:endParaRPr>
          </a:p>
          <a:p>
            <a:pPr marL="457200" lvl="0" indent="-330200" algn="l" rtl="0">
              <a:lnSpc>
                <a:spcPct val="115000"/>
              </a:lnSpc>
              <a:spcBef>
                <a:spcPts val="0"/>
              </a:spcBef>
              <a:spcAft>
                <a:spcPts val="0"/>
              </a:spcAft>
              <a:buClr>
                <a:srgbClr val="0D3F81"/>
              </a:buClr>
              <a:buSzPts val="1600"/>
              <a:buFont typeface="Calibri" panose="020F0502020204030204"/>
              <a:buChar char="●"/>
            </a:pPr>
            <a:r>
              <a:rPr lang="en-GB" sz="1800" dirty="0">
                <a:solidFill>
                  <a:schemeClr val="bg1"/>
                </a:solidFill>
                <a:latin typeface="+mj-lt"/>
                <a:ea typeface="Calibri" panose="020F0502020204030204"/>
                <a:cs typeface="Calibri" panose="020F0502020204030204"/>
                <a:sym typeface="Calibri" panose="020F0502020204030204"/>
              </a:rPr>
              <a:t>Telegram API</a:t>
            </a:r>
            <a:endParaRPr sz="1800" dirty="0">
              <a:solidFill>
                <a:schemeClr val="bg1"/>
              </a:solidFill>
              <a:latin typeface="+mj-lt"/>
              <a:ea typeface="Calibri" panose="020F0502020204030204"/>
              <a:cs typeface="Calibri" panose="020F0502020204030204"/>
              <a:sym typeface="Calibri" panose="020F0502020204030204"/>
            </a:endParaRPr>
          </a:p>
          <a:p>
            <a:pPr marL="0" lvl="0" indent="0" algn="l" rtl="0">
              <a:lnSpc>
                <a:spcPct val="115000"/>
              </a:lnSpc>
              <a:spcBef>
                <a:spcPts val="1200"/>
              </a:spcBef>
              <a:spcAft>
                <a:spcPts val="1600"/>
              </a:spcAft>
              <a:buSzPts val="3000"/>
              <a:buNone/>
            </a:pPr>
            <a:endParaRPr sz="1600" b="0" dirty="0">
              <a:solidFill>
                <a:schemeClr val="bg1"/>
              </a:solidFill>
              <a:latin typeface="+mj-lt"/>
              <a:ea typeface="Lato"/>
              <a:cs typeface="Lato"/>
              <a:sym typeface="Lato"/>
            </a:endParaRPr>
          </a:p>
        </p:txBody>
      </p:sp>
      <p:sp>
        <p:nvSpPr>
          <p:cNvPr id="11" name="Google Shape;101;p4"/>
          <p:cNvSpPr txBox="1">
            <a:spLocks noGrp="1"/>
          </p:cNvSpPr>
          <p:nvPr/>
        </p:nvSpPr>
        <p:spPr>
          <a:xfrm>
            <a:off x="5569347" y="1020403"/>
            <a:ext cx="5197200" cy="768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1pPr>
            <a:lvl2pPr marR="0" lvl="1" algn="l" rtl="0">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2pPr>
            <a:lvl3pPr marR="0" lvl="2" algn="l" rtl="0">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3pPr>
            <a:lvl4pPr marR="0" lvl="3" algn="l" rtl="0">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4pPr>
            <a:lvl5pPr marR="0" lvl="4" algn="l" rtl="0">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5pPr>
            <a:lvl6pPr marR="0" lvl="5" algn="l" rtl="0">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6pPr>
            <a:lvl7pPr marR="0" lvl="6" algn="l" rtl="0">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7pPr>
            <a:lvl8pPr marR="0" lvl="7" algn="l" rtl="0">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8pPr>
            <a:lvl9pPr marR="0" lvl="8" algn="l" rtl="0">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9pPr>
          </a:lstStyle>
          <a:p>
            <a:pPr marL="0" lvl="0" indent="0" algn="ctr" rtl="0">
              <a:lnSpc>
                <a:spcPct val="100000"/>
              </a:lnSpc>
              <a:spcBef>
                <a:spcPts val="0"/>
              </a:spcBef>
              <a:spcAft>
                <a:spcPts val="1600"/>
              </a:spcAft>
              <a:buSzPts val="3000"/>
              <a:buNone/>
            </a:pPr>
            <a:r>
              <a:rPr lang="en-IN" sz="3700" u="sng" dirty="0">
                <a:solidFill>
                  <a:schemeClr val="bg1"/>
                </a:solidFill>
                <a:latin typeface="+mj-lt"/>
                <a:ea typeface="Amatic SC"/>
                <a:cs typeface="Amatic SC"/>
                <a:sym typeface="Amatic SC"/>
              </a:rPr>
              <a:t>W</a:t>
            </a:r>
            <a:r>
              <a:rPr lang="en-GB" sz="3700" u="sng" dirty="0">
                <a:solidFill>
                  <a:schemeClr val="bg1"/>
                </a:solidFill>
                <a:latin typeface="+mj-lt"/>
                <a:ea typeface="Amatic SC"/>
                <a:cs typeface="Amatic SC"/>
                <a:sym typeface="Amatic SC"/>
              </a:rPr>
              <a:t>ebsite link-  </a:t>
            </a:r>
            <a:r>
              <a:rPr lang="en-IN" sz="3700" u="sng" dirty="0">
                <a:solidFill>
                  <a:schemeClr val="bg1"/>
                </a:solidFill>
                <a:latin typeface="+mj-lt"/>
                <a:ea typeface="Amatic SC"/>
                <a:cs typeface="Amatic SC"/>
                <a:sym typeface="Amatic SC"/>
                <a:hlinkClick r:id="rId1"/>
              </a:rPr>
              <a:t>click here</a:t>
            </a:r>
            <a:endParaRPr sz="3700" u="sng" dirty="0">
              <a:solidFill>
                <a:schemeClr val="bg1"/>
              </a:solidFill>
              <a:latin typeface="+mj-lt"/>
              <a:ea typeface="Amatic SC"/>
              <a:cs typeface="Amatic SC"/>
              <a:sym typeface="Amatic SC"/>
            </a:endParaRPr>
          </a:p>
        </p:txBody>
      </p:sp>
      <p:sp>
        <p:nvSpPr>
          <p:cNvPr id="2" name="Rectangles 1"/>
          <p:cNvSpPr/>
          <p:nvPr/>
        </p:nvSpPr>
        <p:spPr>
          <a:xfrm>
            <a:off x="10321925" y="323850"/>
            <a:ext cx="2808605" cy="792480"/>
          </a:xfrm>
          <a:prstGeom prst="rect">
            <a:avLst/>
          </a:prstGeom>
          <a:solidFill>
            <a:srgbClr val="1A1E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solidFill>
                <a:schemeClr val="bg2"/>
              </a:solidFill>
            </a:endParaRPr>
          </a:p>
        </p:txBody>
      </p:sp>
    </p:spTree>
  </p:cSld>
  <p:clrMapOvr>
    <a:masterClrMapping/>
  </p:clrMapOvr>
</p:sld>
</file>

<file path=ppt/tags/tag1.xml><?xml version="1.0" encoding="utf-8"?>
<p:tagLst xmlns:p="http://schemas.openxmlformats.org/presentationml/2006/main">
  <p:tag name="SP_LIBRARY" val="&lt;LibraryShapeTag ClassVersion=&quot;0&quot; GUID=&quot;2915f3e2-8299-477b-bc6f-b8374767579c&quot; /&gt;"/>
  <p:tag name="SP_POWERSHAPE" val="&lt;PowerShapeTag ClassVersion=&quot;0&quot; GUID=&quot;482b1744-6a2c-4e40-b634-2f3943210f4d&quot; IsConsolidated=&quot;False&quot; IsTopLevel=&quot;True&quot; Source=&quot;Group 4&quot; Layer=&quot;Group 4&quot; /&gt;"/>
</p:tagLst>
</file>

<file path=ppt/tags/tag10.xml><?xml version="1.0" encoding="utf-8"?>
<p:tagLst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False&quot; Source=&quot;Group 5&quot; Layer=&quot;Harvey 3/4 [3]&quot; /&gt;"/>
</p:tagLst>
</file>

<file path=ppt/tags/tag100.xml><?xml version="1.0" encoding="utf-8"?>
<p:tagLst xmlns:p="http://schemas.openxmlformats.org/presentationml/2006/main">
  <p:tag name="SP_POWERSHAPE" val="&lt;PowerShapeTag ClassVersion=&quot;0&quot; GUID=&quot;81f1f80b-b882-418d-8bbb-9c38d8d27274&quot; IsConsolidated=&quot;False&quot; IsTopLevel=&quot;False&quot; Layer=&quot;Harvey 77/100 [77]&quot; Source=&quot;Harvey 100&quot; /&gt;"/>
</p:tagLst>
</file>

<file path=ppt/tags/tag101.xml><?xml version="1.0" encoding="utf-8"?>
<p:tagLst xmlns:p="http://schemas.openxmlformats.org/presentationml/2006/main">
  <p:tag name="SP_POWERSHAPE" val="&lt;PowerShapeTag ClassVersion=&quot;0&quot; GUID=&quot;81f1f80b-b882-418d-8bbb-9c38d8d27274&quot; IsConsolidated=&quot;False&quot; IsTopLevel=&quot;False&quot; Layer=&quot;Harvey 78/100 [78]&quot; Source=&quot;Harvey 100&quot; /&gt;"/>
</p:tagLst>
</file>

<file path=ppt/tags/tag102.xml><?xml version="1.0" encoding="utf-8"?>
<p:tagLst xmlns:p="http://schemas.openxmlformats.org/presentationml/2006/main">
  <p:tag name="SP_POWERSHAPE" val="&lt;PowerShapeTag ClassVersion=&quot;0&quot; GUID=&quot;81f1f80b-b882-418d-8bbb-9c38d8d27274&quot; IsConsolidated=&quot;False&quot; IsTopLevel=&quot;False&quot; Layer=&quot;Harvey 79/100 [79]&quot; Source=&quot;Harvey 100&quot; /&gt;"/>
</p:tagLst>
</file>

<file path=ppt/tags/tag103.xml><?xml version="1.0" encoding="utf-8"?>
<p:tagLst xmlns:p="http://schemas.openxmlformats.org/presentationml/2006/main">
  <p:tag name="SP_POWERSHAPE" val="&lt;PowerShapeTag ClassVersion=&quot;0&quot; GUID=&quot;81f1f80b-b882-418d-8bbb-9c38d8d27274&quot; IsConsolidated=&quot;False&quot; IsTopLevel=&quot;False&quot; Layer=&quot;Harvey 80/100 [80]&quot; Source=&quot;Harvey 100&quot; /&gt;"/>
</p:tagLst>
</file>

<file path=ppt/tags/tag104.xml><?xml version="1.0" encoding="utf-8"?>
<p:tagLst xmlns:p="http://schemas.openxmlformats.org/presentationml/2006/main">
  <p:tag name="SP_POWERSHAPE" val="&lt;PowerShapeTag ClassVersion=&quot;0&quot; GUID=&quot;81f1f80b-b882-418d-8bbb-9c38d8d27274&quot; IsConsolidated=&quot;False&quot; IsTopLevel=&quot;False&quot; Layer=&quot;Harvey 81/100 [81]&quot; Source=&quot;Harvey 100&quot; /&gt;"/>
</p:tagLst>
</file>

<file path=ppt/tags/tag105.xml><?xml version="1.0" encoding="utf-8"?>
<p:tagLst xmlns:p="http://schemas.openxmlformats.org/presentationml/2006/main">
  <p:tag name="SP_POWERSHAPE" val="&lt;PowerShapeTag ClassVersion=&quot;0&quot; GUID=&quot;81f1f80b-b882-418d-8bbb-9c38d8d27274&quot; IsConsolidated=&quot;False&quot; IsTopLevel=&quot;False&quot; Layer=&quot;Harvey 82/100 [82]&quot; Source=&quot;Harvey 100&quot; /&gt;"/>
</p:tagLst>
</file>

<file path=ppt/tags/tag106.xml><?xml version="1.0" encoding="utf-8"?>
<p:tagLst xmlns:p="http://schemas.openxmlformats.org/presentationml/2006/main">
  <p:tag name="SP_POWERSHAPE" val="&lt;PowerShapeTag ClassVersion=&quot;0&quot; GUID=&quot;81f1f80b-b882-418d-8bbb-9c38d8d27274&quot; IsConsolidated=&quot;False&quot; IsTopLevel=&quot;False&quot; Layer=&quot;Harvey 83/100 [83]&quot; Source=&quot;Harvey 100&quot; /&gt;"/>
</p:tagLst>
</file>

<file path=ppt/tags/tag107.xml><?xml version="1.0" encoding="utf-8"?>
<p:tagLst xmlns:p="http://schemas.openxmlformats.org/presentationml/2006/main">
  <p:tag name="SP_POWERSHAPE" val="&lt;PowerShapeTag ClassVersion=&quot;0&quot; GUID=&quot;81f1f80b-b882-418d-8bbb-9c38d8d27274&quot; IsConsolidated=&quot;False&quot; IsTopLevel=&quot;False&quot; Layer=&quot;Harvey 84/100 [84]&quot; Source=&quot;Harvey 100&quot; /&gt;"/>
</p:tagLst>
</file>

<file path=ppt/tags/tag108.xml><?xml version="1.0" encoding="utf-8"?>
<p:tagLst xmlns:p="http://schemas.openxmlformats.org/presentationml/2006/main">
  <p:tag name="SP_POWERSHAPE" val="&lt;PowerShapeTag ClassVersion=&quot;0&quot; GUID=&quot;81f1f80b-b882-418d-8bbb-9c38d8d27274&quot; IsConsolidated=&quot;False&quot; IsTopLevel=&quot;False&quot; Layer=&quot;Harvey 85/100 [85]&quot; Source=&quot;Harvey 100&quot; /&gt;"/>
</p:tagLst>
</file>

<file path=ppt/tags/tag109.xml><?xml version="1.0" encoding="utf-8"?>
<p:tagLst xmlns:p="http://schemas.openxmlformats.org/presentationml/2006/main">
  <p:tag name="SP_POWERSHAPE" val="&lt;PowerShapeTag ClassVersion=&quot;0&quot; GUID=&quot;81f1f80b-b882-418d-8bbb-9c38d8d27274&quot; IsConsolidated=&quot;False&quot; IsTopLevel=&quot;False&quot; Layer=&quot;Harvey 86/100 [86]&quot; Source=&quot;Harvey 100&quot; /&gt;"/>
</p:tagLst>
</file>

<file path=ppt/tags/tag11.xml><?xml version="1.0" encoding="utf-8"?>
<p:tagLst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False&quot; Source=&quot;Group 5&quot; Layer=&quot;Harvey 4/4 [4]&quot; /&gt;"/>
</p:tagLst>
</file>

<file path=ppt/tags/tag110.xml><?xml version="1.0" encoding="utf-8"?>
<p:tagLst xmlns:p="http://schemas.openxmlformats.org/presentationml/2006/main">
  <p:tag name="SP_POWERSHAPE" val="&lt;PowerShapeTag ClassVersion=&quot;0&quot; GUID=&quot;81f1f80b-b882-418d-8bbb-9c38d8d27274&quot; IsConsolidated=&quot;False&quot; IsTopLevel=&quot;False&quot; Layer=&quot;Harvey 87/100 [87]&quot; Source=&quot;Harvey 100&quot; /&gt;"/>
</p:tagLst>
</file>

<file path=ppt/tags/tag111.xml><?xml version="1.0" encoding="utf-8"?>
<p:tagLst xmlns:p="http://schemas.openxmlformats.org/presentationml/2006/main">
  <p:tag name="SP_POWERSHAPE" val="&lt;PowerShapeTag ClassVersion=&quot;0&quot; GUID=&quot;81f1f80b-b882-418d-8bbb-9c38d8d27274&quot; IsConsolidated=&quot;False&quot; IsTopLevel=&quot;False&quot; Layer=&quot;Harvey 88/100 [88]&quot; Source=&quot;Harvey 100&quot; /&gt;"/>
</p:tagLst>
</file>

<file path=ppt/tags/tag112.xml><?xml version="1.0" encoding="utf-8"?>
<p:tagLst xmlns:p="http://schemas.openxmlformats.org/presentationml/2006/main">
  <p:tag name="SP_POWERSHAPE" val="&lt;PowerShapeTag ClassVersion=&quot;0&quot; GUID=&quot;81f1f80b-b882-418d-8bbb-9c38d8d27274&quot; IsConsolidated=&quot;False&quot; IsTopLevel=&quot;False&quot; Layer=&quot;Harvey 89/100 [89]&quot; Source=&quot;Harvey 100&quot; /&gt;"/>
</p:tagLst>
</file>

<file path=ppt/tags/tag113.xml><?xml version="1.0" encoding="utf-8"?>
<p:tagLst xmlns:p="http://schemas.openxmlformats.org/presentationml/2006/main">
  <p:tag name="SP_POWERSHAPE" val="&lt;PowerShapeTag ClassVersion=&quot;0&quot; GUID=&quot;81f1f80b-b882-418d-8bbb-9c38d8d27274&quot; IsConsolidated=&quot;False&quot; IsTopLevel=&quot;False&quot; Layer=&quot;Harvey 90/100 [90]&quot; Source=&quot;Harvey 100&quot; /&gt;"/>
</p:tagLst>
</file>

<file path=ppt/tags/tag114.xml><?xml version="1.0" encoding="utf-8"?>
<p:tagLst xmlns:p="http://schemas.openxmlformats.org/presentationml/2006/main">
  <p:tag name="SP_POWERSHAPE" val="&lt;PowerShapeTag ClassVersion=&quot;0&quot; GUID=&quot;81f1f80b-b882-418d-8bbb-9c38d8d27274&quot; IsConsolidated=&quot;False&quot; IsTopLevel=&quot;False&quot; Layer=&quot;Harvey 91/100 [91]&quot; Source=&quot;Harvey 100&quot; /&gt;"/>
</p:tagLst>
</file>

<file path=ppt/tags/tag115.xml><?xml version="1.0" encoding="utf-8"?>
<p:tagLst xmlns:p="http://schemas.openxmlformats.org/presentationml/2006/main">
  <p:tag name="SP_POWERSHAPE" val="&lt;PowerShapeTag ClassVersion=&quot;0&quot; GUID=&quot;81f1f80b-b882-418d-8bbb-9c38d8d27274&quot; IsConsolidated=&quot;False&quot; IsTopLevel=&quot;False&quot; Layer=&quot;Harvey 92/100 [92]&quot; Source=&quot;Harvey 100&quot; /&gt;"/>
</p:tagLst>
</file>

<file path=ppt/tags/tag116.xml><?xml version="1.0" encoding="utf-8"?>
<p:tagLst xmlns:p="http://schemas.openxmlformats.org/presentationml/2006/main">
  <p:tag name="SP_POWERSHAPE" val="&lt;PowerShapeTag ClassVersion=&quot;0&quot; GUID=&quot;81f1f80b-b882-418d-8bbb-9c38d8d27274&quot; IsConsolidated=&quot;False&quot; IsTopLevel=&quot;False&quot; Layer=&quot;Harvey 93/100 [93]&quot; Source=&quot;Harvey 100&quot; /&gt;"/>
</p:tagLst>
</file>

<file path=ppt/tags/tag117.xml><?xml version="1.0" encoding="utf-8"?>
<p:tagLst xmlns:p="http://schemas.openxmlformats.org/presentationml/2006/main">
  <p:tag name="SP_POWERSHAPE" val="&lt;PowerShapeTag ClassVersion=&quot;0&quot; GUID=&quot;81f1f80b-b882-418d-8bbb-9c38d8d27274&quot; IsConsolidated=&quot;False&quot; IsTopLevel=&quot;False&quot; Layer=&quot;Harvey 94/100 [94]&quot; Source=&quot;Harvey 100&quot; /&gt;"/>
</p:tagLst>
</file>

<file path=ppt/tags/tag118.xml><?xml version="1.0" encoding="utf-8"?>
<p:tagLst xmlns:p="http://schemas.openxmlformats.org/presentationml/2006/main">
  <p:tag name="SP_POWERSHAPE" val="&lt;PowerShapeTag ClassVersion=&quot;0&quot; GUID=&quot;81f1f80b-b882-418d-8bbb-9c38d8d27274&quot; IsConsolidated=&quot;False&quot; IsTopLevel=&quot;False&quot; Layer=&quot;Harvey 95/100 [95]&quot; Source=&quot;Harvey 100&quot; /&gt;"/>
</p:tagLst>
</file>

<file path=ppt/tags/tag119.xml><?xml version="1.0" encoding="utf-8"?>
<p:tagLst xmlns:p="http://schemas.openxmlformats.org/presentationml/2006/main">
  <p:tag name="SP_POWERSHAPE" val="&lt;PowerShapeTag ClassVersion=&quot;0&quot; GUID=&quot;81f1f80b-b882-418d-8bbb-9c38d8d27274&quot; IsConsolidated=&quot;False&quot; IsTopLevel=&quot;False&quot; Layer=&quot;Harvey 96/100 [96]&quot; Source=&quot;Harvey 100&quot; /&gt;"/>
</p:tagLst>
</file>

<file path=ppt/tags/tag12.xml><?xml version="1.0" encoding="utf-8"?>
<p:tagLst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True&quot; Source=&quot;Harvey 8&quot; Layer=&quot;Harvey 8&quot; /&gt;"/>
</p:tagLst>
</file>

<file path=ppt/tags/tag120.xml><?xml version="1.0" encoding="utf-8"?>
<p:tagLst xmlns:p="http://schemas.openxmlformats.org/presentationml/2006/main">
  <p:tag name="SP_POWERSHAPE" val="&lt;PowerShapeTag ClassVersion=&quot;0&quot; GUID=&quot;81f1f80b-b882-418d-8bbb-9c38d8d27274&quot; IsConsolidated=&quot;False&quot; IsTopLevel=&quot;False&quot; Layer=&quot;Harvey 97/100 [97]&quot; Source=&quot;Harvey 100&quot; /&gt;"/>
</p:tagLst>
</file>

<file path=ppt/tags/tag121.xml><?xml version="1.0" encoding="utf-8"?>
<p:tagLst xmlns:p="http://schemas.openxmlformats.org/presentationml/2006/main">
  <p:tag name="SP_POWERSHAPE" val="&lt;PowerShapeTag ClassVersion=&quot;0&quot; GUID=&quot;81f1f80b-b882-418d-8bbb-9c38d8d27274&quot; IsConsolidated=&quot;False&quot; IsTopLevel=&quot;False&quot; Layer=&quot;Harvey 98/100 [98]&quot; Source=&quot;Harvey 100&quot; /&gt;"/>
</p:tagLst>
</file>

<file path=ppt/tags/tag122.xml><?xml version="1.0" encoding="utf-8"?>
<p:tagLst xmlns:p="http://schemas.openxmlformats.org/presentationml/2006/main">
  <p:tag name="SP_POWERSHAPE" val="&lt;PowerShapeTag ClassVersion=&quot;0&quot; GUID=&quot;81f1f80b-b882-418d-8bbb-9c38d8d27274&quot; IsConsolidated=&quot;False&quot; IsTopLevel=&quot;False&quot; Layer=&quot;Harvey 99/100 [99]&quot; Source=&quot;Harvey 100&quot; /&gt;"/>
</p:tagLst>
</file>

<file path=ppt/tags/tag123.xml><?xml version="1.0" encoding="utf-8"?>
<p:tagLst xmlns:p="http://schemas.openxmlformats.org/presentationml/2006/main">
  <p:tag name="SP_POWERSHAPE" val="&lt;PowerShapeTag ClassVersion=&quot;0&quot; GUID=&quot;81f1f80b-b882-418d-8bbb-9c38d8d27274&quot; IsConsolidated=&quot;False&quot; IsTopLevel=&quot;False&quot; Layer=&quot;Harvey 100/100 [100]&quot; Source=&quot;Harvey 100&quot; /&gt;"/>
</p:tagLst>
</file>

<file path=ppt/tags/tag124.xml><?xml version="1.0" encoding="utf-8"?>
<p:tagLst xmlns:p="http://schemas.openxmlformats.org/presentationml/2006/main">
  <p:tag name="TEMPLAFYSLIDEID" val="636864421067662052"/>
</p:tagLst>
</file>

<file path=ppt/tags/tag125.xml><?xml version="1.0" encoding="utf-8"?>
<p:tagLst xmlns:p="http://schemas.openxmlformats.org/presentationml/2006/main">
  <p:tag name="TEMPLAFYSLIDEID" val="636864421067662056"/>
</p:tagLst>
</file>

<file path=ppt/tags/tag13.xml><?xml version="1.0" encoding="utf-8"?>
<p:tagLst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0/8 [0]&quot; /&gt;"/>
</p:tagLst>
</file>

<file path=ppt/tags/tag14.xml><?xml version="1.0" encoding="utf-8"?>
<p:tagLst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1/8 [1]&quot; /&gt;"/>
</p:tagLst>
</file>

<file path=ppt/tags/tag15.xml><?xml version="1.0" encoding="utf-8"?>
<p:tagLst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2/8 [2]&quot; /&gt;"/>
</p:tagLst>
</file>

<file path=ppt/tags/tag16.xml><?xml version="1.0" encoding="utf-8"?>
<p:tagLst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3/8 [3]&quot; /&gt;"/>
</p:tagLst>
</file>

<file path=ppt/tags/tag17.xml><?xml version="1.0" encoding="utf-8"?>
<p:tagLst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4/8 [4]&quot; /&gt;"/>
</p:tagLst>
</file>

<file path=ppt/tags/tag18.xml><?xml version="1.0" encoding="utf-8"?>
<p:tagLst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5/8 [5]&quot; /&gt;"/>
</p:tagLst>
</file>

<file path=ppt/tags/tag19.xml><?xml version="1.0" encoding="utf-8"?>
<p:tagLst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6/8 [6]&quot; /&gt;"/>
</p:tagLst>
</file>

<file path=ppt/tags/tag2.xml><?xml version="1.0" encoding="utf-8"?>
<p:tagLst xmlns:p="http://schemas.openxmlformats.org/presentationml/2006/main">
  <p:tag name="SP_LIBRARY" val="&lt;LibraryShapeTag ClassVersion=&quot;0&quot; GUID=&quot;2915f3e2-8299-477b-bc6f-b8374767579c&quot; /&gt;"/>
  <p:tag name="SP_POWERSHAPE" val="&lt;PowerShapeTag ClassVersion=&quot;0&quot; GUID=&quot;482b1744-6a2c-4e40-b634-2f3943210f4d&quot; IsConsolidated=&quot;False&quot; IsTopLevel=&quot;False&quot; Source=&quot;Group 4&quot; Layer=&quot;Harvey 0/3 [0]&quot; /&gt;"/>
</p:tagLst>
</file>

<file path=ppt/tags/tag20.xml><?xml version="1.0" encoding="utf-8"?>
<p:tagLst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7/8 [7]&quot; /&gt;"/>
</p:tagLst>
</file>

<file path=ppt/tags/tag21.xml><?xml version="1.0" encoding="utf-8"?>
<p:tagLst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8/8 [8]&quot; /&gt;"/>
</p:tagLst>
</file>

<file path=ppt/tags/tag22.xml><?xml version="1.0" encoding="utf-8"?>
<p:tagLst xmlns:p="http://schemas.openxmlformats.org/presentationml/2006/main">
  <p:tag name="SP_LIBRARY" val="&lt;LibraryShapeTag ClassVersion=&quot;0&quot; GUID=&quot;d5f66dcd-7c8d-4661-849b-23a9587c15e3&quot; /&gt;"/>
  <p:tag name="SP_POWERSHAPE" val="&lt;PowerShapeTag ClassVersion=&quot;0&quot; GUID=&quot;81f1f80b-b882-418d-8bbb-9c38d8d27274&quot; IsConsolidated=&quot;False&quot; IsTopLevel=&quot;True&quot; Layer=&quot;Harvey 100&quot; Source=&quot;Harvey 100&quot; /&gt;"/>
</p:tagLst>
</file>

<file path=ppt/tags/tag23.xml><?xml version="1.0" encoding="utf-8"?>
<p:tagLst xmlns:p="http://schemas.openxmlformats.org/presentationml/2006/main">
  <p:tag name="SP_POWERSHAPE" val="&lt;PowerShapeTag ClassVersion=&quot;0&quot; GUID=&quot;81f1f80b-b882-418d-8bbb-9c38d8d27274&quot; IsConsolidated=&quot;False&quot; IsTopLevel=&quot;False&quot; Layer=&quot;Harvey 0/100 [0]&quot; Source=&quot;Harvey 100&quot; /&gt;"/>
</p:tagLst>
</file>

<file path=ppt/tags/tag24.xml><?xml version="1.0" encoding="utf-8"?>
<p:tagLst xmlns:p="http://schemas.openxmlformats.org/presentationml/2006/main">
  <p:tag name="SP_POWERSHAPE" val="&lt;PowerShapeTag ClassVersion=&quot;0&quot; GUID=&quot;81f1f80b-b882-418d-8bbb-9c38d8d27274&quot; IsConsolidated=&quot;False&quot; IsTopLevel=&quot;False&quot; Layer=&quot;Harvey 1/100 [1]&quot; Source=&quot;Harvey 100&quot; /&gt;"/>
</p:tagLst>
</file>

<file path=ppt/tags/tag25.xml><?xml version="1.0" encoding="utf-8"?>
<p:tagLst xmlns:p="http://schemas.openxmlformats.org/presentationml/2006/main">
  <p:tag name="SP_POWERSHAPE" val="&lt;PowerShapeTag ClassVersion=&quot;0&quot; GUID=&quot;81f1f80b-b882-418d-8bbb-9c38d8d27274&quot; IsConsolidated=&quot;False&quot; IsTopLevel=&quot;False&quot; Layer=&quot;Harvey 2/100 [2]&quot; Source=&quot;Harvey 100&quot; /&gt;"/>
</p:tagLst>
</file>

<file path=ppt/tags/tag26.xml><?xml version="1.0" encoding="utf-8"?>
<p:tagLst xmlns:p="http://schemas.openxmlformats.org/presentationml/2006/main">
  <p:tag name="SP_POWERSHAPE" val="&lt;PowerShapeTag ClassVersion=&quot;0&quot; GUID=&quot;81f1f80b-b882-418d-8bbb-9c38d8d27274&quot; IsConsolidated=&quot;False&quot; IsTopLevel=&quot;False&quot; Layer=&quot;Harvey 3/100 [3]&quot; Source=&quot;Harvey 100&quot; /&gt;"/>
</p:tagLst>
</file>

<file path=ppt/tags/tag27.xml><?xml version="1.0" encoding="utf-8"?>
<p:tagLst xmlns:p="http://schemas.openxmlformats.org/presentationml/2006/main">
  <p:tag name="SP_POWERSHAPE" val="&lt;PowerShapeTag ClassVersion=&quot;0&quot; GUID=&quot;81f1f80b-b882-418d-8bbb-9c38d8d27274&quot; IsConsolidated=&quot;False&quot; IsTopLevel=&quot;False&quot; Layer=&quot;Harvey 4/100 [4]&quot; Source=&quot;Harvey 100&quot; /&gt;"/>
</p:tagLst>
</file>

<file path=ppt/tags/tag28.xml><?xml version="1.0" encoding="utf-8"?>
<p:tagLst xmlns:p="http://schemas.openxmlformats.org/presentationml/2006/main">
  <p:tag name="SP_POWERSHAPE" val="&lt;PowerShapeTag ClassVersion=&quot;0&quot; GUID=&quot;81f1f80b-b882-418d-8bbb-9c38d8d27274&quot; IsConsolidated=&quot;False&quot; IsTopLevel=&quot;False&quot; Layer=&quot;Harvey 5/100 [5]&quot; Source=&quot;Harvey 100&quot; /&gt;"/>
</p:tagLst>
</file>

<file path=ppt/tags/tag29.xml><?xml version="1.0" encoding="utf-8"?>
<p:tagLst xmlns:p="http://schemas.openxmlformats.org/presentationml/2006/main">
  <p:tag name="SP_POWERSHAPE" val="&lt;PowerShapeTag ClassVersion=&quot;0&quot; GUID=&quot;81f1f80b-b882-418d-8bbb-9c38d8d27274&quot; IsConsolidated=&quot;False&quot; IsTopLevel=&quot;False&quot; Layer=&quot;Harvey 6/100 [6]&quot; Source=&quot;Harvey 100&quot; /&gt;"/>
</p:tagLst>
</file>

<file path=ppt/tags/tag3.xml><?xml version="1.0" encoding="utf-8"?>
<p:tagLst xmlns:p="http://schemas.openxmlformats.org/presentationml/2006/main">
  <p:tag name="SP_LIBRARY" val="&lt;LibraryShapeTag ClassVersion=&quot;0&quot; GUID=&quot;2915f3e2-8299-477b-bc6f-b8374767579c&quot; /&gt;"/>
  <p:tag name="SP_POWERSHAPE" val="&lt;PowerShapeTag ClassVersion=&quot;0&quot; GUID=&quot;482b1744-6a2c-4e40-b634-2f3943210f4d&quot; IsConsolidated=&quot;False&quot; IsTopLevel=&quot;False&quot; Source=&quot;Group 4&quot; Layer=&quot;Harvey 1/3 [1]&quot; /&gt;"/>
</p:tagLst>
</file>

<file path=ppt/tags/tag30.xml><?xml version="1.0" encoding="utf-8"?>
<p:tagLst xmlns:p="http://schemas.openxmlformats.org/presentationml/2006/main">
  <p:tag name="SP_POWERSHAPE" val="&lt;PowerShapeTag ClassVersion=&quot;0&quot; GUID=&quot;81f1f80b-b882-418d-8bbb-9c38d8d27274&quot; IsConsolidated=&quot;False&quot; IsTopLevel=&quot;False&quot; Layer=&quot;Harvey 7/100 [7]&quot; Source=&quot;Harvey 100&quot; /&gt;"/>
</p:tagLst>
</file>

<file path=ppt/tags/tag31.xml><?xml version="1.0" encoding="utf-8"?>
<p:tagLst xmlns:p="http://schemas.openxmlformats.org/presentationml/2006/main">
  <p:tag name="SP_POWERSHAPE" val="&lt;PowerShapeTag ClassVersion=&quot;0&quot; GUID=&quot;81f1f80b-b882-418d-8bbb-9c38d8d27274&quot; IsConsolidated=&quot;False&quot; IsTopLevel=&quot;False&quot; Layer=&quot;Harvey 8/100 [8]&quot; Source=&quot;Harvey 100&quot; /&gt;"/>
</p:tagLst>
</file>

<file path=ppt/tags/tag32.xml><?xml version="1.0" encoding="utf-8"?>
<p:tagLst xmlns:p="http://schemas.openxmlformats.org/presentationml/2006/main">
  <p:tag name="SP_POWERSHAPE" val="&lt;PowerShapeTag ClassVersion=&quot;0&quot; GUID=&quot;81f1f80b-b882-418d-8bbb-9c38d8d27274&quot; IsConsolidated=&quot;False&quot; IsTopLevel=&quot;False&quot; Layer=&quot;Harvey 9/100 [9]&quot; Source=&quot;Harvey 100&quot; /&gt;"/>
</p:tagLst>
</file>

<file path=ppt/tags/tag33.xml><?xml version="1.0" encoding="utf-8"?>
<p:tagLst xmlns:p="http://schemas.openxmlformats.org/presentationml/2006/main">
  <p:tag name="SP_POWERSHAPE" val="&lt;PowerShapeTag ClassVersion=&quot;0&quot; GUID=&quot;81f1f80b-b882-418d-8bbb-9c38d8d27274&quot; IsConsolidated=&quot;False&quot; IsTopLevel=&quot;False&quot; Layer=&quot;Harvey 10/100 [10]&quot; Source=&quot;Harvey 100&quot; /&gt;"/>
</p:tagLst>
</file>

<file path=ppt/tags/tag34.xml><?xml version="1.0" encoding="utf-8"?>
<p:tagLst xmlns:p="http://schemas.openxmlformats.org/presentationml/2006/main">
  <p:tag name="SP_POWERSHAPE" val="&lt;PowerShapeTag ClassVersion=&quot;0&quot; GUID=&quot;81f1f80b-b882-418d-8bbb-9c38d8d27274&quot; IsConsolidated=&quot;False&quot; IsTopLevel=&quot;False&quot; Layer=&quot;Harvey 11/100 [11]&quot; Source=&quot;Harvey 100&quot; /&gt;"/>
</p:tagLst>
</file>

<file path=ppt/tags/tag35.xml><?xml version="1.0" encoding="utf-8"?>
<p:tagLst xmlns:p="http://schemas.openxmlformats.org/presentationml/2006/main">
  <p:tag name="SP_POWERSHAPE" val="&lt;PowerShapeTag ClassVersion=&quot;0&quot; GUID=&quot;81f1f80b-b882-418d-8bbb-9c38d8d27274&quot; IsConsolidated=&quot;False&quot; IsTopLevel=&quot;False&quot; Layer=&quot;Harvey 12/100 [12]&quot; Source=&quot;Harvey 100&quot; /&gt;"/>
</p:tagLst>
</file>

<file path=ppt/tags/tag36.xml><?xml version="1.0" encoding="utf-8"?>
<p:tagLst xmlns:p="http://schemas.openxmlformats.org/presentationml/2006/main">
  <p:tag name="SP_POWERSHAPE" val="&lt;PowerShapeTag ClassVersion=&quot;0&quot; GUID=&quot;81f1f80b-b882-418d-8bbb-9c38d8d27274&quot; IsConsolidated=&quot;False&quot; IsTopLevel=&quot;False&quot; Layer=&quot;Harvey 13/100 [13]&quot; Source=&quot;Harvey 100&quot; /&gt;"/>
</p:tagLst>
</file>

<file path=ppt/tags/tag37.xml><?xml version="1.0" encoding="utf-8"?>
<p:tagLst xmlns:p="http://schemas.openxmlformats.org/presentationml/2006/main">
  <p:tag name="SP_POWERSHAPE" val="&lt;PowerShapeTag ClassVersion=&quot;0&quot; GUID=&quot;81f1f80b-b882-418d-8bbb-9c38d8d27274&quot; IsConsolidated=&quot;False&quot; IsTopLevel=&quot;False&quot; Layer=&quot;Harvey 14/100 [14]&quot; Source=&quot;Harvey 100&quot; /&gt;"/>
</p:tagLst>
</file>

<file path=ppt/tags/tag38.xml><?xml version="1.0" encoding="utf-8"?>
<p:tagLst xmlns:p="http://schemas.openxmlformats.org/presentationml/2006/main">
  <p:tag name="SP_POWERSHAPE" val="&lt;PowerShapeTag ClassVersion=&quot;0&quot; GUID=&quot;81f1f80b-b882-418d-8bbb-9c38d8d27274&quot; IsConsolidated=&quot;False&quot; IsTopLevel=&quot;False&quot; Layer=&quot;Harvey 15/100 [15]&quot; Source=&quot;Harvey 100&quot; /&gt;"/>
</p:tagLst>
</file>

<file path=ppt/tags/tag39.xml><?xml version="1.0" encoding="utf-8"?>
<p:tagLst xmlns:p="http://schemas.openxmlformats.org/presentationml/2006/main">
  <p:tag name="SP_POWERSHAPE" val="&lt;PowerShapeTag ClassVersion=&quot;0&quot; GUID=&quot;81f1f80b-b882-418d-8bbb-9c38d8d27274&quot; IsConsolidated=&quot;False&quot; IsTopLevel=&quot;False&quot; Layer=&quot;Harvey 16/100 [16]&quot; Source=&quot;Harvey 100&quot; /&gt;"/>
</p:tagLst>
</file>

<file path=ppt/tags/tag4.xml><?xml version="1.0" encoding="utf-8"?>
<p:tagLst xmlns:p="http://schemas.openxmlformats.org/presentationml/2006/main">
  <p:tag name="SP_LIBRARY" val="&lt;LibraryShapeTag ClassVersion=&quot;0&quot; GUID=&quot;2915f3e2-8299-477b-bc6f-b8374767579c&quot; /&gt;"/>
  <p:tag name="SP_POWERSHAPE" val="&lt;PowerShapeTag ClassVersion=&quot;0&quot; GUID=&quot;482b1744-6a2c-4e40-b634-2f3943210f4d&quot; IsConsolidated=&quot;False&quot; IsTopLevel=&quot;False&quot; Source=&quot;Group 4&quot; Layer=&quot;Harvey 2/3 [2]&quot; /&gt;"/>
</p:tagLst>
</file>

<file path=ppt/tags/tag40.xml><?xml version="1.0" encoding="utf-8"?>
<p:tagLst xmlns:p="http://schemas.openxmlformats.org/presentationml/2006/main">
  <p:tag name="SP_POWERSHAPE" val="&lt;PowerShapeTag ClassVersion=&quot;0&quot; GUID=&quot;81f1f80b-b882-418d-8bbb-9c38d8d27274&quot; IsConsolidated=&quot;False&quot; IsTopLevel=&quot;False&quot; Layer=&quot;Harvey 17/100 [17]&quot; Source=&quot;Harvey 100&quot; /&gt;"/>
</p:tagLst>
</file>

<file path=ppt/tags/tag41.xml><?xml version="1.0" encoding="utf-8"?>
<p:tagLst xmlns:p="http://schemas.openxmlformats.org/presentationml/2006/main">
  <p:tag name="SP_POWERSHAPE" val="&lt;PowerShapeTag ClassVersion=&quot;0&quot; GUID=&quot;81f1f80b-b882-418d-8bbb-9c38d8d27274&quot; IsConsolidated=&quot;False&quot; IsTopLevel=&quot;False&quot; Layer=&quot;Harvey 18/100 [18]&quot; Source=&quot;Harvey 100&quot; /&gt;"/>
</p:tagLst>
</file>

<file path=ppt/tags/tag42.xml><?xml version="1.0" encoding="utf-8"?>
<p:tagLst xmlns:p="http://schemas.openxmlformats.org/presentationml/2006/main">
  <p:tag name="SP_POWERSHAPE" val="&lt;PowerShapeTag ClassVersion=&quot;0&quot; GUID=&quot;81f1f80b-b882-418d-8bbb-9c38d8d27274&quot; IsConsolidated=&quot;False&quot; IsTopLevel=&quot;False&quot; Layer=&quot;Harvey 19/100 [19]&quot; Source=&quot;Harvey 100&quot; /&gt;"/>
</p:tagLst>
</file>

<file path=ppt/tags/tag43.xml><?xml version="1.0" encoding="utf-8"?>
<p:tagLst xmlns:p="http://schemas.openxmlformats.org/presentationml/2006/main">
  <p:tag name="SP_POWERSHAPE" val="&lt;PowerShapeTag ClassVersion=&quot;0&quot; GUID=&quot;81f1f80b-b882-418d-8bbb-9c38d8d27274&quot; IsConsolidated=&quot;False&quot; IsTopLevel=&quot;False&quot; Layer=&quot;Harvey 20/100 [20]&quot; Source=&quot;Harvey 100&quot; /&gt;"/>
</p:tagLst>
</file>

<file path=ppt/tags/tag44.xml><?xml version="1.0" encoding="utf-8"?>
<p:tagLst xmlns:p="http://schemas.openxmlformats.org/presentationml/2006/main">
  <p:tag name="SP_POWERSHAPE" val="&lt;PowerShapeTag ClassVersion=&quot;0&quot; GUID=&quot;81f1f80b-b882-418d-8bbb-9c38d8d27274&quot; IsConsolidated=&quot;False&quot; IsTopLevel=&quot;False&quot; Layer=&quot;Harvey 21/100 [21]&quot; Source=&quot;Harvey 100&quot; /&gt;"/>
</p:tagLst>
</file>

<file path=ppt/tags/tag45.xml><?xml version="1.0" encoding="utf-8"?>
<p:tagLst xmlns:p="http://schemas.openxmlformats.org/presentationml/2006/main">
  <p:tag name="SP_POWERSHAPE" val="&lt;PowerShapeTag ClassVersion=&quot;0&quot; GUID=&quot;81f1f80b-b882-418d-8bbb-9c38d8d27274&quot; IsConsolidated=&quot;False&quot; IsTopLevel=&quot;False&quot; Layer=&quot;Harvey 22/100 [22]&quot; Source=&quot;Harvey 100&quot; /&gt;"/>
</p:tagLst>
</file>

<file path=ppt/tags/tag46.xml><?xml version="1.0" encoding="utf-8"?>
<p:tagLst xmlns:p="http://schemas.openxmlformats.org/presentationml/2006/main">
  <p:tag name="SP_POWERSHAPE" val="&lt;PowerShapeTag ClassVersion=&quot;0&quot; GUID=&quot;81f1f80b-b882-418d-8bbb-9c38d8d27274&quot; IsConsolidated=&quot;False&quot; IsTopLevel=&quot;False&quot; Layer=&quot;Harvey 23/100 [23]&quot; Source=&quot;Harvey 100&quot; /&gt;"/>
</p:tagLst>
</file>

<file path=ppt/tags/tag47.xml><?xml version="1.0" encoding="utf-8"?>
<p:tagLst xmlns:p="http://schemas.openxmlformats.org/presentationml/2006/main">
  <p:tag name="SP_POWERSHAPE" val="&lt;PowerShapeTag ClassVersion=&quot;0&quot; GUID=&quot;81f1f80b-b882-418d-8bbb-9c38d8d27274&quot; IsConsolidated=&quot;False&quot; IsTopLevel=&quot;False&quot; Layer=&quot;Harvey 24/100 [24]&quot; Source=&quot;Harvey 100&quot; /&gt;"/>
</p:tagLst>
</file>

<file path=ppt/tags/tag48.xml><?xml version="1.0" encoding="utf-8"?>
<p:tagLst xmlns:p="http://schemas.openxmlformats.org/presentationml/2006/main">
  <p:tag name="SP_POWERSHAPE" val="&lt;PowerShapeTag ClassVersion=&quot;0&quot; GUID=&quot;81f1f80b-b882-418d-8bbb-9c38d8d27274&quot; IsConsolidated=&quot;False&quot; IsTopLevel=&quot;False&quot; Layer=&quot;Harvey 25/100 [25]&quot; Source=&quot;Harvey 100&quot; /&gt;"/>
</p:tagLst>
</file>

<file path=ppt/tags/tag49.xml><?xml version="1.0" encoding="utf-8"?>
<p:tagLst xmlns:p="http://schemas.openxmlformats.org/presentationml/2006/main">
  <p:tag name="SP_POWERSHAPE" val="&lt;PowerShapeTag ClassVersion=&quot;0&quot; GUID=&quot;81f1f80b-b882-418d-8bbb-9c38d8d27274&quot; IsConsolidated=&quot;False&quot; IsTopLevel=&quot;False&quot; Layer=&quot;Harvey 26/100 [26]&quot; Source=&quot;Harvey 100&quot; /&gt;"/>
</p:tagLst>
</file>

<file path=ppt/tags/tag5.xml><?xml version="1.0" encoding="utf-8"?>
<p:tagLst xmlns:p="http://schemas.openxmlformats.org/presentationml/2006/main">
  <p:tag name="SP_LIBRARY" val="&lt;LibraryShapeTag ClassVersion=&quot;0&quot; GUID=&quot;2915f3e2-8299-477b-bc6f-b8374767579c&quot; /&gt;"/>
  <p:tag name="SP_POWERSHAPE" val="&lt;PowerShapeTag ClassVersion=&quot;0&quot; GUID=&quot;482b1744-6a2c-4e40-b634-2f3943210f4d&quot; IsConsolidated=&quot;False&quot; IsTopLevel=&quot;False&quot; Source=&quot;Group 4&quot; Layer=&quot;Harvey 3/3 [3]&quot; /&gt;"/>
</p:tagLst>
</file>

<file path=ppt/tags/tag50.xml><?xml version="1.0" encoding="utf-8"?>
<p:tagLst xmlns:p="http://schemas.openxmlformats.org/presentationml/2006/main">
  <p:tag name="SP_POWERSHAPE" val="&lt;PowerShapeTag ClassVersion=&quot;0&quot; GUID=&quot;81f1f80b-b882-418d-8bbb-9c38d8d27274&quot; IsConsolidated=&quot;False&quot; IsTopLevel=&quot;False&quot; Layer=&quot;Harvey 27/100 [27]&quot; Source=&quot;Harvey 100&quot; /&gt;"/>
</p:tagLst>
</file>

<file path=ppt/tags/tag51.xml><?xml version="1.0" encoding="utf-8"?>
<p:tagLst xmlns:p="http://schemas.openxmlformats.org/presentationml/2006/main">
  <p:tag name="SP_POWERSHAPE" val="&lt;PowerShapeTag ClassVersion=&quot;0&quot; GUID=&quot;81f1f80b-b882-418d-8bbb-9c38d8d27274&quot; IsConsolidated=&quot;False&quot; IsTopLevel=&quot;False&quot; Layer=&quot;Harvey 28/100 [28]&quot; Source=&quot;Harvey 100&quot; /&gt;"/>
</p:tagLst>
</file>

<file path=ppt/tags/tag52.xml><?xml version="1.0" encoding="utf-8"?>
<p:tagLst xmlns:p="http://schemas.openxmlformats.org/presentationml/2006/main">
  <p:tag name="SP_POWERSHAPE" val="&lt;PowerShapeTag ClassVersion=&quot;0&quot; GUID=&quot;81f1f80b-b882-418d-8bbb-9c38d8d27274&quot; IsConsolidated=&quot;False&quot; IsTopLevel=&quot;False&quot; Layer=&quot;Harvey 29/100 [29]&quot; Source=&quot;Harvey 100&quot; /&gt;"/>
</p:tagLst>
</file>

<file path=ppt/tags/tag53.xml><?xml version="1.0" encoding="utf-8"?>
<p:tagLst xmlns:p="http://schemas.openxmlformats.org/presentationml/2006/main">
  <p:tag name="SP_POWERSHAPE" val="&lt;PowerShapeTag ClassVersion=&quot;0&quot; GUID=&quot;81f1f80b-b882-418d-8bbb-9c38d8d27274&quot; IsConsolidated=&quot;False&quot; IsTopLevel=&quot;False&quot; Layer=&quot;Harvey 30/100 [30]&quot; Source=&quot;Harvey 100&quot; /&gt;"/>
</p:tagLst>
</file>

<file path=ppt/tags/tag54.xml><?xml version="1.0" encoding="utf-8"?>
<p:tagLst xmlns:p="http://schemas.openxmlformats.org/presentationml/2006/main">
  <p:tag name="SP_POWERSHAPE" val="&lt;PowerShapeTag ClassVersion=&quot;0&quot; GUID=&quot;81f1f80b-b882-418d-8bbb-9c38d8d27274&quot; IsConsolidated=&quot;False&quot; IsTopLevel=&quot;False&quot; Layer=&quot;Harvey 31/100 [31]&quot; Source=&quot;Harvey 100&quot; /&gt;"/>
</p:tagLst>
</file>

<file path=ppt/tags/tag55.xml><?xml version="1.0" encoding="utf-8"?>
<p:tagLst xmlns:p="http://schemas.openxmlformats.org/presentationml/2006/main">
  <p:tag name="SP_POWERSHAPE" val="&lt;PowerShapeTag ClassVersion=&quot;0&quot; GUID=&quot;81f1f80b-b882-418d-8bbb-9c38d8d27274&quot; IsConsolidated=&quot;False&quot; IsTopLevel=&quot;False&quot; Layer=&quot;Harvey 32/100 [32]&quot; Source=&quot;Harvey 100&quot; /&gt;"/>
</p:tagLst>
</file>

<file path=ppt/tags/tag56.xml><?xml version="1.0" encoding="utf-8"?>
<p:tagLst xmlns:p="http://schemas.openxmlformats.org/presentationml/2006/main">
  <p:tag name="SP_POWERSHAPE" val="&lt;PowerShapeTag ClassVersion=&quot;0&quot; GUID=&quot;81f1f80b-b882-418d-8bbb-9c38d8d27274&quot; IsConsolidated=&quot;False&quot; IsTopLevel=&quot;False&quot; Layer=&quot;Harvey 33/100 [33]&quot; Source=&quot;Harvey 100&quot; /&gt;"/>
</p:tagLst>
</file>

<file path=ppt/tags/tag57.xml><?xml version="1.0" encoding="utf-8"?>
<p:tagLst xmlns:p="http://schemas.openxmlformats.org/presentationml/2006/main">
  <p:tag name="SP_POWERSHAPE" val="&lt;PowerShapeTag ClassVersion=&quot;0&quot; GUID=&quot;81f1f80b-b882-418d-8bbb-9c38d8d27274&quot; IsConsolidated=&quot;False&quot; IsTopLevel=&quot;False&quot; Layer=&quot;Harvey 34/100 [34]&quot; Source=&quot;Harvey 100&quot; /&gt;"/>
</p:tagLst>
</file>

<file path=ppt/tags/tag58.xml><?xml version="1.0" encoding="utf-8"?>
<p:tagLst xmlns:p="http://schemas.openxmlformats.org/presentationml/2006/main">
  <p:tag name="SP_POWERSHAPE" val="&lt;PowerShapeTag ClassVersion=&quot;0&quot; GUID=&quot;81f1f80b-b882-418d-8bbb-9c38d8d27274&quot; IsConsolidated=&quot;False&quot; IsTopLevel=&quot;False&quot; Layer=&quot;Harvey 35/100 [35]&quot; Source=&quot;Harvey 100&quot; /&gt;"/>
</p:tagLst>
</file>

<file path=ppt/tags/tag59.xml><?xml version="1.0" encoding="utf-8"?>
<p:tagLst xmlns:p="http://schemas.openxmlformats.org/presentationml/2006/main">
  <p:tag name="SP_POWERSHAPE" val="&lt;PowerShapeTag ClassVersion=&quot;0&quot; GUID=&quot;81f1f80b-b882-418d-8bbb-9c38d8d27274&quot; IsConsolidated=&quot;False&quot; IsTopLevel=&quot;False&quot; Layer=&quot;Harvey 36/100 [36]&quot; Source=&quot;Harvey 100&quot; /&gt;"/>
</p:tagLst>
</file>

<file path=ppt/tags/tag6.xml><?xml version="1.0" encoding="utf-8"?>
<p:tagLst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True&quot; Source=&quot;Group 5&quot; Layer=&quot;Group 5&quot; /&gt;"/>
</p:tagLst>
</file>

<file path=ppt/tags/tag60.xml><?xml version="1.0" encoding="utf-8"?>
<p:tagLst xmlns:p="http://schemas.openxmlformats.org/presentationml/2006/main">
  <p:tag name="SP_POWERSHAPE" val="&lt;PowerShapeTag ClassVersion=&quot;0&quot; GUID=&quot;81f1f80b-b882-418d-8bbb-9c38d8d27274&quot; IsConsolidated=&quot;False&quot; IsTopLevel=&quot;False&quot; Layer=&quot;Harvey 37/100 [37]&quot; Source=&quot;Harvey 100&quot; /&gt;"/>
</p:tagLst>
</file>

<file path=ppt/tags/tag61.xml><?xml version="1.0" encoding="utf-8"?>
<p:tagLst xmlns:p="http://schemas.openxmlformats.org/presentationml/2006/main">
  <p:tag name="SP_POWERSHAPE" val="&lt;PowerShapeTag ClassVersion=&quot;0&quot; GUID=&quot;81f1f80b-b882-418d-8bbb-9c38d8d27274&quot; IsConsolidated=&quot;False&quot; IsTopLevel=&quot;False&quot; Layer=&quot;Harvey 38/100 [38]&quot; Source=&quot;Harvey 100&quot; /&gt;"/>
</p:tagLst>
</file>

<file path=ppt/tags/tag62.xml><?xml version="1.0" encoding="utf-8"?>
<p:tagLst xmlns:p="http://schemas.openxmlformats.org/presentationml/2006/main">
  <p:tag name="SP_POWERSHAPE" val="&lt;PowerShapeTag ClassVersion=&quot;0&quot; GUID=&quot;81f1f80b-b882-418d-8bbb-9c38d8d27274&quot; IsConsolidated=&quot;False&quot; IsTopLevel=&quot;False&quot; Layer=&quot;Harvey 39/100 [39]&quot; Source=&quot;Harvey 100&quot; /&gt;"/>
</p:tagLst>
</file>

<file path=ppt/tags/tag63.xml><?xml version="1.0" encoding="utf-8"?>
<p:tagLst xmlns:p="http://schemas.openxmlformats.org/presentationml/2006/main">
  <p:tag name="SP_POWERSHAPE" val="&lt;PowerShapeTag ClassVersion=&quot;0&quot; GUID=&quot;81f1f80b-b882-418d-8bbb-9c38d8d27274&quot; IsConsolidated=&quot;False&quot; IsTopLevel=&quot;False&quot; Layer=&quot;Harvey 40/100 [40]&quot; Source=&quot;Harvey 100&quot; /&gt;"/>
</p:tagLst>
</file>

<file path=ppt/tags/tag64.xml><?xml version="1.0" encoding="utf-8"?>
<p:tagLst xmlns:p="http://schemas.openxmlformats.org/presentationml/2006/main">
  <p:tag name="SP_POWERSHAPE" val="&lt;PowerShapeTag ClassVersion=&quot;0&quot; GUID=&quot;81f1f80b-b882-418d-8bbb-9c38d8d27274&quot; IsConsolidated=&quot;False&quot; IsTopLevel=&quot;False&quot; Layer=&quot;Harvey 41/100 [41]&quot; Source=&quot;Harvey 100&quot; /&gt;"/>
</p:tagLst>
</file>

<file path=ppt/tags/tag65.xml><?xml version="1.0" encoding="utf-8"?>
<p:tagLst xmlns:p="http://schemas.openxmlformats.org/presentationml/2006/main">
  <p:tag name="SP_POWERSHAPE" val="&lt;PowerShapeTag ClassVersion=&quot;0&quot; GUID=&quot;81f1f80b-b882-418d-8bbb-9c38d8d27274&quot; IsConsolidated=&quot;False&quot; IsTopLevel=&quot;False&quot; Layer=&quot;Harvey 42/100 [42]&quot; Source=&quot;Harvey 100&quot; /&gt;"/>
</p:tagLst>
</file>

<file path=ppt/tags/tag66.xml><?xml version="1.0" encoding="utf-8"?>
<p:tagLst xmlns:p="http://schemas.openxmlformats.org/presentationml/2006/main">
  <p:tag name="SP_POWERSHAPE" val="&lt;PowerShapeTag ClassVersion=&quot;0&quot; GUID=&quot;81f1f80b-b882-418d-8bbb-9c38d8d27274&quot; IsConsolidated=&quot;False&quot; IsTopLevel=&quot;False&quot; Layer=&quot;Harvey 43/100 [43]&quot; Source=&quot;Harvey 100&quot; /&gt;"/>
</p:tagLst>
</file>

<file path=ppt/tags/tag67.xml><?xml version="1.0" encoding="utf-8"?>
<p:tagLst xmlns:p="http://schemas.openxmlformats.org/presentationml/2006/main">
  <p:tag name="SP_POWERSHAPE" val="&lt;PowerShapeTag ClassVersion=&quot;0&quot; GUID=&quot;81f1f80b-b882-418d-8bbb-9c38d8d27274&quot; IsConsolidated=&quot;False&quot; IsTopLevel=&quot;False&quot; Layer=&quot;Harvey 44/100 [44]&quot; Source=&quot;Harvey 100&quot; /&gt;"/>
</p:tagLst>
</file>

<file path=ppt/tags/tag68.xml><?xml version="1.0" encoding="utf-8"?>
<p:tagLst xmlns:p="http://schemas.openxmlformats.org/presentationml/2006/main">
  <p:tag name="SP_POWERSHAPE" val="&lt;PowerShapeTag ClassVersion=&quot;0&quot; GUID=&quot;81f1f80b-b882-418d-8bbb-9c38d8d27274&quot; IsConsolidated=&quot;False&quot; IsTopLevel=&quot;False&quot; Layer=&quot;Harvey 45/100 [45]&quot; Source=&quot;Harvey 100&quot; /&gt;"/>
</p:tagLst>
</file>

<file path=ppt/tags/tag69.xml><?xml version="1.0" encoding="utf-8"?>
<p:tagLst xmlns:p="http://schemas.openxmlformats.org/presentationml/2006/main">
  <p:tag name="SP_POWERSHAPE" val="&lt;PowerShapeTag ClassVersion=&quot;0&quot; GUID=&quot;81f1f80b-b882-418d-8bbb-9c38d8d27274&quot; IsConsolidated=&quot;False&quot; IsTopLevel=&quot;False&quot; Layer=&quot;Harvey 46/100 [46]&quot; Source=&quot;Harvey 100&quot; /&gt;"/>
</p:tagLst>
</file>

<file path=ppt/tags/tag7.xml><?xml version="1.0" encoding="utf-8"?>
<p:tagLst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False&quot; Source=&quot;Group 5&quot; Layer=&quot;Harvey 0/4 [0]&quot; /&gt;"/>
</p:tagLst>
</file>

<file path=ppt/tags/tag70.xml><?xml version="1.0" encoding="utf-8"?>
<p:tagLst xmlns:p="http://schemas.openxmlformats.org/presentationml/2006/main">
  <p:tag name="SP_POWERSHAPE" val="&lt;PowerShapeTag ClassVersion=&quot;0&quot; GUID=&quot;81f1f80b-b882-418d-8bbb-9c38d8d27274&quot; IsConsolidated=&quot;False&quot; IsTopLevel=&quot;False&quot; Layer=&quot;Harvey 47/100 [47]&quot; Source=&quot;Harvey 100&quot; /&gt;"/>
</p:tagLst>
</file>

<file path=ppt/tags/tag71.xml><?xml version="1.0" encoding="utf-8"?>
<p:tagLst xmlns:p="http://schemas.openxmlformats.org/presentationml/2006/main">
  <p:tag name="SP_POWERSHAPE" val="&lt;PowerShapeTag ClassVersion=&quot;0&quot; GUID=&quot;81f1f80b-b882-418d-8bbb-9c38d8d27274&quot; IsConsolidated=&quot;False&quot; IsTopLevel=&quot;False&quot; Layer=&quot;Harvey 48/100 [48]&quot; Source=&quot;Harvey 100&quot; /&gt;"/>
</p:tagLst>
</file>

<file path=ppt/tags/tag72.xml><?xml version="1.0" encoding="utf-8"?>
<p:tagLst xmlns:p="http://schemas.openxmlformats.org/presentationml/2006/main">
  <p:tag name="SP_POWERSHAPE" val="&lt;PowerShapeTag ClassVersion=&quot;0&quot; GUID=&quot;81f1f80b-b882-418d-8bbb-9c38d8d27274&quot; IsConsolidated=&quot;False&quot; IsTopLevel=&quot;False&quot; Layer=&quot;Harvey 49/100 [49]&quot; Source=&quot;Harvey 100&quot; /&gt;"/>
</p:tagLst>
</file>

<file path=ppt/tags/tag73.xml><?xml version="1.0" encoding="utf-8"?>
<p:tagLst xmlns:p="http://schemas.openxmlformats.org/presentationml/2006/main">
  <p:tag name="SP_POWERSHAPE" val="&lt;PowerShapeTag ClassVersion=&quot;0&quot; GUID=&quot;81f1f80b-b882-418d-8bbb-9c38d8d27274&quot; IsConsolidated=&quot;False&quot; IsTopLevel=&quot;False&quot; Layer=&quot;Harvey 50/100 [50]&quot; Source=&quot;Harvey 100&quot; /&gt;"/>
</p:tagLst>
</file>

<file path=ppt/tags/tag74.xml><?xml version="1.0" encoding="utf-8"?>
<p:tagLst xmlns:p="http://schemas.openxmlformats.org/presentationml/2006/main">
  <p:tag name="SP_POWERSHAPE" val="&lt;PowerShapeTag ClassVersion=&quot;0&quot; GUID=&quot;81f1f80b-b882-418d-8bbb-9c38d8d27274&quot; IsConsolidated=&quot;False&quot; IsTopLevel=&quot;False&quot; Layer=&quot;Harvey 51/100 [51]&quot; Source=&quot;Harvey 100&quot; /&gt;"/>
</p:tagLst>
</file>

<file path=ppt/tags/tag75.xml><?xml version="1.0" encoding="utf-8"?>
<p:tagLst xmlns:p="http://schemas.openxmlformats.org/presentationml/2006/main">
  <p:tag name="SP_POWERSHAPE" val="&lt;PowerShapeTag ClassVersion=&quot;0&quot; GUID=&quot;81f1f80b-b882-418d-8bbb-9c38d8d27274&quot; IsConsolidated=&quot;False&quot; IsTopLevel=&quot;False&quot; Layer=&quot;Harvey 52/100 [52]&quot; Source=&quot;Harvey 100&quot; /&gt;"/>
</p:tagLst>
</file>

<file path=ppt/tags/tag76.xml><?xml version="1.0" encoding="utf-8"?>
<p:tagLst xmlns:p="http://schemas.openxmlformats.org/presentationml/2006/main">
  <p:tag name="SP_POWERSHAPE" val="&lt;PowerShapeTag ClassVersion=&quot;0&quot; GUID=&quot;81f1f80b-b882-418d-8bbb-9c38d8d27274&quot; IsConsolidated=&quot;False&quot; IsTopLevel=&quot;False&quot; Layer=&quot;Harvey 53/100 [53]&quot; Source=&quot;Harvey 100&quot; /&gt;"/>
</p:tagLst>
</file>

<file path=ppt/tags/tag77.xml><?xml version="1.0" encoding="utf-8"?>
<p:tagLst xmlns:p="http://schemas.openxmlformats.org/presentationml/2006/main">
  <p:tag name="SP_POWERSHAPE" val="&lt;PowerShapeTag ClassVersion=&quot;0&quot; GUID=&quot;81f1f80b-b882-418d-8bbb-9c38d8d27274&quot; IsConsolidated=&quot;False&quot; IsTopLevel=&quot;False&quot; Layer=&quot;Harvey 54/100 [54]&quot; Source=&quot;Harvey 100&quot; /&gt;"/>
</p:tagLst>
</file>

<file path=ppt/tags/tag78.xml><?xml version="1.0" encoding="utf-8"?>
<p:tagLst xmlns:p="http://schemas.openxmlformats.org/presentationml/2006/main">
  <p:tag name="SP_POWERSHAPE" val="&lt;PowerShapeTag ClassVersion=&quot;0&quot; GUID=&quot;81f1f80b-b882-418d-8bbb-9c38d8d27274&quot; IsConsolidated=&quot;False&quot; IsTopLevel=&quot;False&quot; Layer=&quot;Harvey 55/100 [55]&quot; Source=&quot;Harvey 100&quot; /&gt;"/>
</p:tagLst>
</file>

<file path=ppt/tags/tag79.xml><?xml version="1.0" encoding="utf-8"?>
<p:tagLst xmlns:p="http://schemas.openxmlformats.org/presentationml/2006/main">
  <p:tag name="SP_POWERSHAPE" val="&lt;PowerShapeTag ClassVersion=&quot;0&quot; GUID=&quot;81f1f80b-b882-418d-8bbb-9c38d8d27274&quot; IsConsolidated=&quot;False&quot; IsTopLevel=&quot;False&quot; Layer=&quot;Harvey 56/100 [56]&quot; Source=&quot;Harvey 100&quot; /&gt;"/>
</p:tagLst>
</file>

<file path=ppt/tags/tag8.xml><?xml version="1.0" encoding="utf-8"?>
<p:tagLst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False&quot; Source=&quot;Group 5&quot; Layer=&quot;Harvey 1/4 [1]&quot; /&gt;"/>
</p:tagLst>
</file>

<file path=ppt/tags/tag80.xml><?xml version="1.0" encoding="utf-8"?>
<p:tagLst xmlns:p="http://schemas.openxmlformats.org/presentationml/2006/main">
  <p:tag name="SP_POWERSHAPE" val="&lt;PowerShapeTag ClassVersion=&quot;0&quot; GUID=&quot;81f1f80b-b882-418d-8bbb-9c38d8d27274&quot; IsConsolidated=&quot;False&quot; IsTopLevel=&quot;False&quot; Layer=&quot;Harvey 57/100 [57]&quot; Source=&quot;Harvey 100&quot; /&gt;"/>
</p:tagLst>
</file>

<file path=ppt/tags/tag81.xml><?xml version="1.0" encoding="utf-8"?>
<p:tagLst xmlns:p="http://schemas.openxmlformats.org/presentationml/2006/main">
  <p:tag name="SP_POWERSHAPE" val="&lt;PowerShapeTag ClassVersion=&quot;0&quot; GUID=&quot;81f1f80b-b882-418d-8bbb-9c38d8d27274&quot; IsConsolidated=&quot;False&quot; IsTopLevel=&quot;False&quot; Layer=&quot;Harvey 58/100 [58]&quot; Source=&quot;Harvey 100&quot; /&gt;"/>
</p:tagLst>
</file>

<file path=ppt/tags/tag82.xml><?xml version="1.0" encoding="utf-8"?>
<p:tagLst xmlns:p="http://schemas.openxmlformats.org/presentationml/2006/main">
  <p:tag name="SP_POWERSHAPE" val="&lt;PowerShapeTag ClassVersion=&quot;0&quot; GUID=&quot;81f1f80b-b882-418d-8bbb-9c38d8d27274&quot; IsConsolidated=&quot;False&quot; IsTopLevel=&quot;False&quot; Layer=&quot;Harvey 59/100 [59]&quot; Source=&quot;Harvey 100&quot; /&gt;"/>
</p:tagLst>
</file>

<file path=ppt/tags/tag83.xml><?xml version="1.0" encoding="utf-8"?>
<p:tagLst xmlns:p="http://schemas.openxmlformats.org/presentationml/2006/main">
  <p:tag name="SP_POWERSHAPE" val="&lt;PowerShapeTag ClassVersion=&quot;0&quot; GUID=&quot;81f1f80b-b882-418d-8bbb-9c38d8d27274&quot; IsConsolidated=&quot;False&quot; IsTopLevel=&quot;False&quot; Layer=&quot;Harvey 60/100 [60]&quot; Source=&quot;Harvey 100&quot; /&gt;"/>
</p:tagLst>
</file>

<file path=ppt/tags/tag84.xml><?xml version="1.0" encoding="utf-8"?>
<p:tagLst xmlns:p="http://schemas.openxmlformats.org/presentationml/2006/main">
  <p:tag name="SP_POWERSHAPE" val="&lt;PowerShapeTag ClassVersion=&quot;0&quot; GUID=&quot;81f1f80b-b882-418d-8bbb-9c38d8d27274&quot; IsConsolidated=&quot;False&quot; IsTopLevel=&quot;False&quot; Layer=&quot;Harvey 61/100 [61]&quot; Source=&quot;Harvey 100&quot; /&gt;"/>
</p:tagLst>
</file>

<file path=ppt/tags/tag85.xml><?xml version="1.0" encoding="utf-8"?>
<p:tagLst xmlns:p="http://schemas.openxmlformats.org/presentationml/2006/main">
  <p:tag name="SP_POWERSHAPE" val="&lt;PowerShapeTag ClassVersion=&quot;0&quot; GUID=&quot;81f1f80b-b882-418d-8bbb-9c38d8d27274&quot; IsConsolidated=&quot;False&quot; IsTopLevel=&quot;False&quot; Layer=&quot;Harvey 62/100 [62]&quot; Source=&quot;Harvey 100&quot; /&gt;"/>
</p:tagLst>
</file>

<file path=ppt/tags/tag86.xml><?xml version="1.0" encoding="utf-8"?>
<p:tagLst xmlns:p="http://schemas.openxmlformats.org/presentationml/2006/main">
  <p:tag name="SP_POWERSHAPE" val="&lt;PowerShapeTag ClassVersion=&quot;0&quot; GUID=&quot;81f1f80b-b882-418d-8bbb-9c38d8d27274&quot; IsConsolidated=&quot;False&quot; IsTopLevel=&quot;False&quot; Layer=&quot;Harvey 63/100 [63]&quot; Source=&quot;Harvey 100&quot; /&gt;"/>
</p:tagLst>
</file>

<file path=ppt/tags/tag87.xml><?xml version="1.0" encoding="utf-8"?>
<p:tagLst xmlns:p="http://schemas.openxmlformats.org/presentationml/2006/main">
  <p:tag name="SP_POWERSHAPE" val="&lt;PowerShapeTag ClassVersion=&quot;0&quot; GUID=&quot;81f1f80b-b882-418d-8bbb-9c38d8d27274&quot; IsConsolidated=&quot;False&quot; IsTopLevel=&quot;False&quot; Layer=&quot;Harvey 64/100 [64]&quot; Source=&quot;Harvey 100&quot; /&gt;"/>
</p:tagLst>
</file>

<file path=ppt/tags/tag88.xml><?xml version="1.0" encoding="utf-8"?>
<p:tagLst xmlns:p="http://schemas.openxmlformats.org/presentationml/2006/main">
  <p:tag name="SP_POWERSHAPE" val="&lt;PowerShapeTag ClassVersion=&quot;0&quot; GUID=&quot;81f1f80b-b882-418d-8bbb-9c38d8d27274&quot; IsConsolidated=&quot;False&quot; IsTopLevel=&quot;False&quot; Layer=&quot;Harvey 65/100 [65]&quot; Source=&quot;Harvey 100&quot; /&gt;"/>
</p:tagLst>
</file>

<file path=ppt/tags/tag89.xml><?xml version="1.0" encoding="utf-8"?>
<p:tagLst xmlns:p="http://schemas.openxmlformats.org/presentationml/2006/main">
  <p:tag name="SP_POWERSHAPE" val="&lt;PowerShapeTag ClassVersion=&quot;0&quot; GUID=&quot;81f1f80b-b882-418d-8bbb-9c38d8d27274&quot; IsConsolidated=&quot;False&quot; IsTopLevel=&quot;False&quot; Layer=&quot;Harvey 66/100 [66]&quot; Source=&quot;Harvey 100&quot; /&gt;"/>
</p:tagLst>
</file>

<file path=ppt/tags/tag9.xml><?xml version="1.0" encoding="utf-8"?>
<p:tagLst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False&quot; Source=&quot;Group 5&quot; Layer=&quot;Harvey 2/4 [2]&quot; /&gt;"/>
</p:tagLst>
</file>

<file path=ppt/tags/tag90.xml><?xml version="1.0" encoding="utf-8"?>
<p:tagLst xmlns:p="http://schemas.openxmlformats.org/presentationml/2006/main">
  <p:tag name="SP_POWERSHAPE" val="&lt;PowerShapeTag ClassVersion=&quot;0&quot; GUID=&quot;81f1f80b-b882-418d-8bbb-9c38d8d27274&quot; IsConsolidated=&quot;False&quot; IsTopLevel=&quot;False&quot; Layer=&quot;Harvey 67/100 [67]&quot; Source=&quot;Harvey 100&quot; /&gt;"/>
</p:tagLst>
</file>

<file path=ppt/tags/tag91.xml><?xml version="1.0" encoding="utf-8"?>
<p:tagLst xmlns:p="http://schemas.openxmlformats.org/presentationml/2006/main">
  <p:tag name="SP_POWERSHAPE" val="&lt;PowerShapeTag ClassVersion=&quot;0&quot; GUID=&quot;81f1f80b-b882-418d-8bbb-9c38d8d27274&quot; IsConsolidated=&quot;False&quot; IsTopLevel=&quot;False&quot; Layer=&quot;Harvey 68/100 [68]&quot; Source=&quot;Harvey 100&quot; /&gt;"/>
</p:tagLst>
</file>

<file path=ppt/tags/tag92.xml><?xml version="1.0" encoding="utf-8"?>
<p:tagLst xmlns:p="http://schemas.openxmlformats.org/presentationml/2006/main">
  <p:tag name="SP_POWERSHAPE" val="&lt;PowerShapeTag ClassVersion=&quot;0&quot; GUID=&quot;81f1f80b-b882-418d-8bbb-9c38d8d27274&quot; IsConsolidated=&quot;False&quot; IsTopLevel=&quot;False&quot; Layer=&quot;Harvey 69/100 [69]&quot; Source=&quot;Harvey 100&quot; /&gt;"/>
</p:tagLst>
</file>

<file path=ppt/tags/tag93.xml><?xml version="1.0" encoding="utf-8"?>
<p:tagLst xmlns:p="http://schemas.openxmlformats.org/presentationml/2006/main">
  <p:tag name="SP_POWERSHAPE" val="&lt;PowerShapeTag ClassVersion=&quot;0&quot; GUID=&quot;81f1f80b-b882-418d-8bbb-9c38d8d27274&quot; IsConsolidated=&quot;False&quot; IsTopLevel=&quot;False&quot; Layer=&quot;Harvey 70/100 [70]&quot; Source=&quot;Harvey 100&quot; /&gt;"/>
</p:tagLst>
</file>

<file path=ppt/tags/tag94.xml><?xml version="1.0" encoding="utf-8"?>
<p:tagLst xmlns:p="http://schemas.openxmlformats.org/presentationml/2006/main">
  <p:tag name="SP_POWERSHAPE" val="&lt;PowerShapeTag ClassVersion=&quot;0&quot; GUID=&quot;81f1f80b-b882-418d-8bbb-9c38d8d27274&quot; IsConsolidated=&quot;False&quot; IsTopLevel=&quot;False&quot; Layer=&quot;Harvey 71/100 [71]&quot; Source=&quot;Harvey 100&quot; /&gt;"/>
</p:tagLst>
</file>

<file path=ppt/tags/tag95.xml><?xml version="1.0" encoding="utf-8"?>
<p:tagLst xmlns:p="http://schemas.openxmlformats.org/presentationml/2006/main">
  <p:tag name="SP_POWERSHAPE" val="&lt;PowerShapeTag ClassVersion=&quot;0&quot; GUID=&quot;81f1f80b-b882-418d-8bbb-9c38d8d27274&quot; IsConsolidated=&quot;False&quot; IsTopLevel=&quot;False&quot; Layer=&quot;Harvey 72/100 [72]&quot; Source=&quot;Harvey 100&quot; /&gt;"/>
</p:tagLst>
</file>

<file path=ppt/tags/tag96.xml><?xml version="1.0" encoding="utf-8"?>
<p:tagLst xmlns:p="http://schemas.openxmlformats.org/presentationml/2006/main">
  <p:tag name="SP_POWERSHAPE" val="&lt;PowerShapeTag ClassVersion=&quot;0&quot; GUID=&quot;81f1f80b-b882-418d-8bbb-9c38d8d27274&quot; IsConsolidated=&quot;False&quot; IsTopLevel=&quot;False&quot; Layer=&quot;Harvey 73/100 [73]&quot; Source=&quot;Harvey 100&quot; /&gt;"/>
</p:tagLst>
</file>

<file path=ppt/tags/tag97.xml><?xml version="1.0" encoding="utf-8"?>
<p:tagLst xmlns:p="http://schemas.openxmlformats.org/presentationml/2006/main">
  <p:tag name="SP_POWERSHAPE" val="&lt;PowerShapeTag ClassVersion=&quot;0&quot; GUID=&quot;81f1f80b-b882-418d-8bbb-9c38d8d27274&quot; IsConsolidated=&quot;False&quot; IsTopLevel=&quot;False&quot; Layer=&quot;Harvey 74/100 [74]&quot; Source=&quot;Harvey 100&quot; /&gt;"/>
</p:tagLst>
</file>

<file path=ppt/tags/tag98.xml><?xml version="1.0" encoding="utf-8"?>
<p:tagLst xmlns:p="http://schemas.openxmlformats.org/presentationml/2006/main">
  <p:tag name="SP_POWERSHAPE" val="&lt;PowerShapeTag ClassVersion=&quot;0&quot; GUID=&quot;81f1f80b-b882-418d-8bbb-9c38d8d27274&quot; IsConsolidated=&quot;False&quot; IsTopLevel=&quot;False&quot; Layer=&quot;Harvey 75/100 [75]&quot; Source=&quot;Harvey 100&quot; /&gt;"/>
</p:tagLst>
</file>

<file path=ppt/tags/tag99.xml><?xml version="1.0" encoding="utf-8"?>
<p:tagLst xmlns:p="http://schemas.openxmlformats.org/presentationml/2006/main">
  <p:tag name="SP_POWERSHAPE" val="&lt;PowerShapeTag ClassVersion=&quot;0&quot; GUID=&quot;81f1f80b-b882-418d-8bbb-9c38d8d27274&quot; IsConsolidated=&quot;False&quot; IsTopLevel=&quot;False&quot; Layer=&quot;Harvey 76/100 [76]&quot; Source=&quot;Harvey 100&quot; /&gt;"/>
</p:tagLst>
</file>

<file path=ppt/theme/theme1.xml><?xml version="1.0" encoding="utf-8"?>
<a:theme xmlns:a="http://schemas.openxmlformats.org/drawingml/2006/main" name="ION PowerPoint Template 16:9">
  <a:themeElements>
    <a:clrScheme name="ION-Group-DarkBG">
      <a:dk1>
        <a:srgbClr val="001437"/>
      </a:dk1>
      <a:lt1>
        <a:srgbClr val="FFFFFF"/>
      </a:lt1>
      <a:dk2>
        <a:srgbClr val="FFFFFF"/>
      </a:dk2>
      <a:lt2>
        <a:srgbClr val="001437"/>
      </a:lt2>
      <a:accent1>
        <a:srgbClr val="007AC5"/>
      </a:accent1>
      <a:accent2>
        <a:srgbClr val="00A5E6"/>
      </a:accent2>
      <a:accent3>
        <a:srgbClr val="D75641"/>
      </a:accent3>
      <a:accent4>
        <a:srgbClr val="AFAFB4"/>
      </a:accent4>
      <a:accent5>
        <a:srgbClr val="4D5B73"/>
      </a:accent5>
      <a:accent6>
        <a:srgbClr val="B2B8C3"/>
      </a:accent6>
      <a:hlink>
        <a:srgbClr val="00A5E6"/>
      </a:hlink>
      <a:folHlink>
        <a:srgbClr val="00A5E6"/>
      </a:folHlink>
    </a:clrScheme>
    <a:fontScheme name="Source Sans Pro">
      <a:majorFont>
        <a:latin typeface="Source Sans Pro"/>
        <a:ea typeface=""/>
        <a:cs typeface=""/>
      </a:majorFont>
      <a:minorFont>
        <a:latin typeface="Source Sans Pro"/>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635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rtlCol="0" anchor="ctr"/>
      <a:lstStyle>
        <a:defPPr algn="ctr">
          <a:defRPr>
            <a:solidFill>
              <a:schemeClr val="bg2"/>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accent4"/>
          </a:solidFill>
          <a:tailEnd type="none"/>
        </a:ln>
      </a:spPr>
      <a:bodyPr/>
      <a:lstStyle/>
      <a:style>
        <a:lnRef idx="1">
          <a:schemeClr val="accent1"/>
        </a:lnRef>
        <a:fillRef idx="0">
          <a:schemeClr val="accent1"/>
        </a:fillRef>
        <a:effectRef idx="0">
          <a:schemeClr val="accent1"/>
        </a:effectRef>
        <a:fontRef idx="minor">
          <a:schemeClr val="tx1"/>
        </a:fontRef>
      </a:style>
    </a:lnDef>
  </a:objectDefaults>
  <a:custClrLst>
    <a:custClr name="Navy">
      <a:srgbClr val="001437"/>
    </a:custClr>
    <a:custClr name="Green">
      <a:srgbClr val="00281E"/>
    </a:custClr>
    <a:custClr name="Aubergine">
      <a:srgbClr val="280A37"/>
    </a:custClr>
    <a:custClr name="Maroon">
      <a:srgbClr val="410A22"/>
    </a:custClr>
    <a:custClr name="Slate">
      <a:srgbClr val="232832"/>
    </a:custClr>
    <a:custClr name="Umber">
      <a:srgbClr val="372828"/>
    </a:custClr>
    <a:custClr name="White">
      <a:srgbClr val="FFFFFF"/>
    </a:custClr>
    <a:custClr name="Slate 90">
      <a:srgbClr val="393E47"/>
    </a:custClr>
    <a:custClr name="Slate 80">
      <a:srgbClr val="4F535B"/>
    </a:custClr>
    <a:custClr name="Slate 70">
      <a:srgbClr val="656970"/>
    </a:custClr>
    <a:custClr name="Lime">
      <a:srgbClr val="96C768"/>
    </a:custClr>
    <a:custClr name="Jade">
      <a:srgbClr val="00AE95"/>
    </a:custClr>
    <a:custClr name="Orange">
      <a:srgbClr val="F58B46"/>
    </a:custClr>
    <a:custClr name="Red">
      <a:srgbClr val="D64641"/>
    </a:custClr>
    <a:custClr name="Blue">
      <a:srgbClr val="00A4E6"/>
    </a:custClr>
    <a:custClr name="Purple">
      <a:srgbClr val="915AD7"/>
    </a:custClr>
    <a:custClr name="White">
      <a:srgbClr val="FFFFFF"/>
    </a:custClr>
    <a:custClr name="Slate 60">
      <a:srgbClr val="7B7E84"/>
    </a:custClr>
    <a:custClr name="Slate 50">
      <a:srgbClr val="919399"/>
    </a:custClr>
    <a:custClr name="Slate 40">
      <a:srgbClr val="A7A9AD"/>
    </a:custClr>
    <a:custClr name="Yellow">
      <a:srgbClr val="FFC76D"/>
    </a:custClr>
    <a:custClr name="Wheat">
      <a:srgbClr val="EADAAC"/>
    </a:custClr>
    <a:custClr name="Brown">
      <a:srgbClr val="9F8278"/>
    </a:custClr>
    <a:custClr name="Quartz">
      <a:srgbClr val="AEAEB4"/>
    </a:custClr>
    <a:custClr name="Coral">
      <a:srgbClr val="F9AE91"/>
    </a:custClr>
    <a:custClr name="Dune">
      <a:srgbClr val="EFE8E0"/>
    </a:custClr>
    <a:custClr name="White">
      <a:srgbClr val="FFFFFF"/>
    </a:custClr>
    <a:custClr name="Slate 30">
      <a:srgbClr val="BDBEC1"/>
    </a:custClr>
    <a:custClr name="Slate 20">
      <a:srgbClr val="D3D4D6"/>
    </a:custClr>
    <a:custClr name="Slate 10">
      <a:srgbClr val="E9E9EA"/>
    </a:custClr>
    <a:custClr name="White">
      <a:srgbClr val="FFFFFF"/>
    </a:custClr>
    <a:custClr name="White">
      <a:srgbClr val="FFFFFF"/>
    </a:custClr>
    <a:custClr name="White">
      <a:srgbClr val="FFFFFF"/>
    </a:custClr>
    <a:custClr name="White">
      <a:srgbClr val="FFFFFF"/>
    </a:custClr>
    <a:custClr name="White">
      <a:srgbClr val="FFFFFF"/>
    </a:custClr>
    <a:custClr name="White">
      <a:srgbClr val="FFFFFF"/>
    </a:custClr>
    <a:custClr name="White">
      <a:srgbClr val="FFFFFF"/>
    </a:custClr>
    <a:custClr name="Traffic light - Red">
      <a:srgbClr val="D75641"/>
    </a:custClr>
    <a:custClr name="Traffic light - Amber">
      <a:srgbClr val="FFC76D"/>
    </a:custClr>
    <a:custClr name="Traffic light - Green">
      <a:srgbClr val="96C869"/>
    </a:custClr>
    <a:custClr name="Dark Blue - Dublin Finance">
      <a:srgbClr val="0A4274"/>
    </a:custClr>
    <a:custClr name="Mid Blue 1 - Dublin Finance">
      <a:srgbClr val="477197"/>
    </a:custClr>
    <a:custClr name="Mid Blue 2 - Dublin Finance">
      <a:srgbClr val="C6D4F2"/>
    </a:custClr>
    <a:custClr name="Light Blue - Dublin Finance">
      <a:srgbClr val="E6ECF1"/>
    </a:custClr>
    <a:custClr name="Orange - Dublin Finance">
      <a:srgbClr val="F58C46"/>
    </a:custClr>
    <a:custClr name="Light Orange - Dublin Finance">
      <a:srgbClr val="FFE1C2"/>
    </a:custClr>
    <a:custClr name="Dark Grey - Dublin Finance">
      <a:srgbClr val="808080"/>
    </a:custClr>
    <a:custClr name="Mid Grey - Dublin Finance">
      <a:srgbClr val="BFBFBF"/>
    </a:custClr>
    <a:custClr name="Silver - Dublin Finance">
      <a:srgbClr val="F5F5F6"/>
    </a:custClr>
    <a:custClr name="White">
      <a:srgbClr val="FFFFFF"/>
    </a:custClr>
  </a:custClr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Source Sans Pro Light"/>
        <a:font script="Hebr" typeface="Source Sans Pro Light"/>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Source Sans Pro Light"/>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Source Sans Pro Light"/>
        <a:font script="Hebr" typeface="Source Sans Pro Light"/>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Source Sans Pro Light"/>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635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 Document (16-9 widescreen)</Template>
  <TotalTime>0</TotalTime>
  <Words>5998</Words>
  <Application>WPS Presentation</Application>
  <PresentationFormat>Custom</PresentationFormat>
  <Paragraphs>166</Paragraphs>
  <Slides>11</Slides>
  <Notes>3</Notes>
  <HiddenSlides>0</HiddenSlides>
  <MMClips>0</MMClips>
  <ScaleCrop>false</ScaleCrop>
  <HeadingPairs>
    <vt:vector size="6" baseType="variant">
      <vt:variant>
        <vt:lpstr>已用的字体</vt:lpstr>
      </vt:variant>
      <vt:variant>
        <vt:i4>25</vt:i4>
      </vt:variant>
      <vt:variant>
        <vt:lpstr>主题</vt:lpstr>
      </vt:variant>
      <vt:variant>
        <vt:i4>1</vt:i4>
      </vt:variant>
      <vt:variant>
        <vt:lpstr>幻灯片标题</vt:lpstr>
      </vt:variant>
      <vt:variant>
        <vt:i4>11</vt:i4>
      </vt:variant>
    </vt:vector>
  </HeadingPairs>
  <TitlesOfParts>
    <vt:vector size="37" baseType="lpstr">
      <vt:lpstr>Arial</vt:lpstr>
      <vt:lpstr>SimSun</vt:lpstr>
      <vt:lpstr>Wingdings</vt:lpstr>
      <vt:lpstr>Source Sans Pro</vt:lpstr>
      <vt:lpstr>Source Sans Pro</vt:lpstr>
      <vt:lpstr>Georgia</vt:lpstr>
      <vt:lpstr>Wingdings 2</vt:lpstr>
      <vt:lpstr>Wingdings</vt:lpstr>
      <vt:lpstr>Segoe UI Semibold</vt:lpstr>
      <vt:lpstr>Source Sans Pro Light</vt:lpstr>
      <vt:lpstr>Roboto</vt:lpstr>
      <vt:lpstr>Segoe Print</vt:lpstr>
      <vt:lpstr>Open Sans</vt:lpstr>
      <vt:lpstr>Arial</vt:lpstr>
      <vt:lpstr>Amatic SC</vt:lpstr>
      <vt:lpstr>Lato</vt:lpstr>
      <vt:lpstr>Times New Roman</vt:lpstr>
      <vt:lpstr>Comic Sans MS</vt:lpstr>
      <vt:lpstr>Raleway</vt:lpstr>
      <vt:lpstr>Calibri</vt:lpstr>
      <vt:lpstr>Microsoft YaHei</vt:lpstr>
      <vt:lpstr>Arial Unicode MS</vt:lpstr>
      <vt:lpstr>Libre Franklin</vt:lpstr>
      <vt:lpstr>Average</vt:lpstr>
      <vt:lpstr>Yu Gothic UI Semibold</vt:lpstr>
      <vt:lpstr>ION PowerPoint Template 16:9</vt:lpstr>
      <vt:lpstr>PowerPoint 演示文稿</vt:lpstr>
      <vt:lpstr>Team name and member details</vt:lpstr>
      <vt:lpstr>Problem statement</vt:lpstr>
      <vt:lpstr>How is it affecting us?</vt:lpstr>
      <vt:lpstr>Solution</vt:lpstr>
      <vt:lpstr>PowerPoint 演示文稿</vt:lpstr>
      <vt:lpstr>Methodology </vt:lpstr>
      <vt:lpstr>PowerPoint 演示文稿</vt:lpstr>
      <vt:lpstr>PowerPoint 演示文稿</vt:lpstr>
      <vt:lpstr>Future Scope</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1701a</cp:lastModifiedBy>
  <cp:revision>7</cp:revision>
  <dcterms:created xsi:type="dcterms:W3CDTF">2017-09-19T07:28:00Z</dcterms:created>
  <dcterms:modified xsi:type="dcterms:W3CDTF">2022-06-04T18:36:19Z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ublisher">
    <vt:lpwstr>Design Team</vt:lpwstr>
  </property>
  <property fmtid="{D5CDD505-2E9C-101B-9397-08002B2CF9AE}" pid="3" name="Version">
    <vt:lpwstr>19 September 2017</vt:lpwstr>
  </property>
  <property fmtid="{D5CDD505-2E9C-101B-9397-08002B2CF9AE}" pid="4" name="ContentTypeId">
    <vt:lpwstr>0x010100EF1F359E485E9A458F49A31A345DFFCA</vt:lpwstr>
  </property>
  <property fmtid="{D5CDD505-2E9C-101B-9397-08002B2CF9AE}" pid="5" name="ActivateBrandChecker">
    <vt:lpwstr>true</vt:lpwstr>
  </property>
  <property fmtid="{D5CDD505-2E9C-101B-9397-08002B2CF9AE}" pid="6" name="TemplafyTimeStamp">
    <vt:lpwstr>2021-02-04T14:14:33.1617968</vt:lpwstr>
  </property>
  <property fmtid="{D5CDD505-2E9C-101B-9397-08002B2CF9AE}" pid="7" name="TemplafyTenantId">
    <vt:lpwstr>ion</vt:lpwstr>
  </property>
  <property fmtid="{D5CDD505-2E9C-101B-9397-08002B2CF9AE}" pid="8" name="TemplafyTemplateId">
    <vt:lpwstr>637533999628535464</vt:lpwstr>
  </property>
  <property fmtid="{D5CDD505-2E9C-101B-9397-08002B2CF9AE}" pid="9" name="TemplafyUserProfileId">
    <vt:lpwstr>637463132073685101</vt:lpwstr>
  </property>
  <property fmtid="{D5CDD505-2E9C-101B-9397-08002B2CF9AE}" pid="10" name="Order">
    <vt:r8>1655800</vt:r8>
  </property>
  <property fmtid="{D5CDD505-2E9C-101B-9397-08002B2CF9AE}" pid="11" name="TriggerFlowInfo">
    <vt:lpwstr/>
  </property>
  <property fmtid="{D5CDD505-2E9C-101B-9397-08002B2CF9AE}" pid="12" name="_SourceUrl">
    <vt:lpwstr/>
  </property>
  <property fmtid="{D5CDD505-2E9C-101B-9397-08002B2CF9AE}" pid="13" name="_SharedFileIndex">
    <vt:lpwstr/>
  </property>
  <property fmtid="{D5CDD505-2E9C-101B-9397-08002B2CF9AE}" pid="14" name="ComplianceAssetId">
    <vt:lpwstr/>
  </property>
  <property fmtid="{D5CDD505-2E9C-101B-9397-08002B2CF9AE}" pid="15" name="_ExtendedDescription">
    <vt:lpwstr/>
  </property>
  <property fmtid="{D5CDD505-2E9C-101B-9397-08002B2CF9AE}" pid="16" name="ICV">
    <vt:lpwstr>C2F1C78A00E64741B192A5C2C5854BC7</vt:lpwstr>
  </property>
  <property fmtid="{D5CDD505-2E9C-101B-9397-08002B2CF9AE}" pid="17" name="KSOProductBuildVer">
    <vt:lpwstr>1033-11.2.0.10451</vt:lpwstr>
  </property>
</Properties>
</file>

<file path=docProps/thumbnail.jpeg>
</file>